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embeddedFontLst>
    <p:embeddedFont>
      <p:font typeface="Corsiva"/>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6" roundtripDataSignature="AMtx7mhVbyXCON4qzyhByAL/NsJljK7tx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Corsiva-regular.fntdata"/><Relationship Id="rId21" Type="http://schemas.openxmlformats.org/officeDocument/2006/relationships/slide" Target="slides/slide16.xml"/><Relationship Id="rId24" Type="http://schemas.openxmlformats.org/officeDocument/2006/relationships/font" Target="fonts/Corsiva-italic.fntdata"/><Relationship Id="rId23" Type="http://schemas.openxmlformats.org/officeDocument/2006/relationships/font" Target="fonts/Corsiv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font" Target="fonts/Corsiv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ce4f3827b3_0_17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ce4f3827b3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ce4f3827b3_0_2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ce4f3827b3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ce4f3827b3_0_15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ce4f3827b3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6f2c820d76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6f2c820d7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ce4f3827b3_0_13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ce4f3827b3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ce4f3827b3_0_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2ce4f3827b3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ce4f3827b3_0_2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ce4f3827b3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ce4f3827b3_0_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ce4f3827b3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ce4f3827b3_0_17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ce4f3827b3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ce4f3827b3_0_1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g2ce4f3827b3_0_1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 name="Google Shape;10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ce4f3827b3_0_19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2" name="Google Shape;112;g2ce4f3827b3_0_1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6" name="Google Shape;12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ce4f3827b3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ce4f3827b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ce4f3827b3_0_16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ce4f3827b3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3" name="Shape 13"/>
        <p:cNvGrpSpPr/>
        <p:nvPr/>
      </p:nvGrpSpPr>
      <p:grpSpPr>
        <a:xfrm>
          <a:off x="0" y="0"/>
          <a:ext cx="0" cy="0"/>
          <a:chOff x="0" y="0"/>
          <a:chExt cx="0" cy="0"/>
        </a:xfrm>
      </p:grpSpPr>
      <p:sp>
        <p:nvSpPr>
          <p:cNvPr id="14" name="Google Shape;14;p17"/>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7"/>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36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16" name="Google Shape;16;p17"/>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7"/>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7"/>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0" name="Shape 70"/>
        <p:cNvGrpSpPr/>
        <p:nvPr/>
      </p:nvGrpSpPr>
      <p:grpSpPr>
        <a:xfrm>
          <a:off x="0" y="0"/>
          <a:ext cx="0" cy="0"/>
          <a:chOff x="0" y="0"/>
          <a:chExt cx="0" cy="0"/>
        </a:xfrm>
      </p:grpSpPr>
      <p:sp>
        <p:nvSpPr>
          <p:cNvPr id="71" name="Google Shape;71;p26"/>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6"/>
          <p:cNvSpPr txBox="1"/>
          <p:nvPr>
            <p:ph idx="1" type="body"/>
          </p:nvPr>
        </p:nvSpPr>
        <p:spPr>
          <a:xfrm rot="5400000">
            <a:off x="1866900" y="190500"/>
            <a:ext cx="4800600" cy="7620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36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73" name="Google Shape;73;p26"/>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6"/>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6"/>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6" name="Shape 76"/>
        <p:cNvGrpSpPr/>
        <p:nvPr/>
      </p:nvGrpSpPr>
      <p:grpSpPr>
        <a:xfrm>
          <a:off x="0" y="0"/>
          <a:ext cx="0" cy="0"/>
          <a:chOff x="0" y="0"/>
          <a:chExt cx="0" cy="0"/>
        </a:xfrm>
      </p:grpSpPr>
      <p:sp>
        <p:nvSpPr>
          <p:cNvPr id="77" name="Google Shape;77;p27"/>
          <p:cNvSpPr txBox="1"/>
          <p:nvPr>
            <p:ph type="title"/>
          </p:nvPr>
        </p:nvSpPr>
        <p:spPr>
          <a:xfrm rot="5400000">
            <a:off x="4579938" y="2324101"/>
            <a:ext cx="5851525" cy="1752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7"/>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36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79" name="Google Shape;79;p27"/>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7"/>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7"/>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9" name="Shape 19"/>
        <p:cNvGrpSpPr/>
        <p:nvPr/>
      </p:nvGrpSpPr>
      <p:grpSpPr>
        <a:xfrm>
          <a:off x="0" y="0"/>
          <a:ext cx="0" cy="0"/>
          <a:chOff x="0" y="0"/>
          <a:chExt cx="0" cy="0"/>
        </a:xfrm>
      </p:grpSpPr>
      <p:sp>
        <p:nvSpPr>
          <p:cNvPr id="20" name="Google Shape;20;p18"/>
          <p:cNvSpPr txBox="1"/>
          <p:nvPr>
            <p:ph type="ctrTitle"/>
          </p:nvPr>
        </p:nvSpPr>
        <p:spPr>
          <a:xfrm>
            <a:off x="685800" y="1905000"/>
            <a:ext cx="7543800" cy="259397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2"/>
              </a:buClr>
              <a:buSzPts val="6600"/>
              <a:buFont typeface="Cambria"/>
              <a:buNone/>
              <a:defRPr sz="6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8"/>
          <p:cNvSpPr txBox="1"/>
          <p:nvPr>
            <p:ph idx="1" type="subTitle"/>
          </p:nvPr>
        </p:nvSpPr>
        <p:spPr>
          <a:xfrm>
            <a:off x="685800" y="4572000"/>
            <a:ext cx="6461760" cy="1066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400"/>
              </a:spcBef>
              <a:spcAft>
                <a:spcPts val="0"/>
              </a:spcAft>
              <a:buSzPts val="2000"/>
              <a:buNone/>
              <a:defRPr sz="2000">
                <a:solidFill>
                  <a:srgbClr val="8C8B8A"/>
                </a:solidFill>
              </a:defRPr>
            </a:lvl1pPr>
            <a:lvl2pPr lvl="1" algn="ctr">
              <a:lnSpc>
                <a:spcPct val="100000"/>
              </a:lnSpc>
              <a:spcBef>
                <a:spcPts val="400"/>
              </a:spcBef>
              <a:spcAft>
                <a:spcPts val="0"/>
              </a:spcAft>
              <a:buSzPts val="2000"/>
              <a:buNone/>
              <a:defRPr>
                <a:solidFill>
                  <a:srgbClr val="8C8B8A"/>
                </a:solidFill>
              </a:defRPr>
            </a:lvl2pPr>
            <a:lvl3pPr lvl="2" algn="ctr">
              <a:lnSpc>
                <a:spcPct val="100000"/>
              </a:lnSpc>
              <a:spcBef>
                <a:spcPts val="360"/>
              </a:spcBef>
              <a:spcAft>
                <a:spcPts val="0"/>
              </a:spcAft>
              <a:buSzPts val="1800"/>
              <a:buNone/>
              <a:defRPr>
                <a:solidFill>
                  <a:srgbClr val="8C8B8A"/>
                </a:solidFill>
              </a:defRPr>
            </a:lvl3pPr>
            <a:lvl4pPr lvl="3" algn="ctr">
              <a:lnSpc>
                <a:spcPct val="100000"/>
              </a:lnSpc>
              <a:spcBef>
                <a:spcPts val="320"/>
              </a:spcBef>
              <a:spcAft>
                <a:spcPts val="0"/>
              </a:spcAft>
              <a:buSzPts val="1600"/>
              <a:buNone/>
              <a:defRPr>
                <a:solidFill>
                  <a:srgbClr val="8C8B8A"/>
                </a:solidFill>
              </a:defRPr>
            </a:lvl4pPr>
            <a:lvl5pPr lvl="4" algn="ctr">
              <a:lnSpc>
                <a:spcPct val="100000"/>
              </a:lnSpc>
              <a:spcBef>
                <a:spcPts val="280"/>
              </a:spcBef>
              <a:spcAft>
                <a:spcPts val="0"/>
              </a:spcAft>
              <a:buSzPts val="1400"/>
              <a:buNone/>
              <a:defRPr>
                <a:solidFill>
                  <a:srgbClr val="8C8B8A"/>
                </a:solidFill>
              </a:defRPr>
            </a:lvl5pPr>
            <a:lvl6pPr lvl="5" algn="ctr">
              <a:lnSpc>
                <a:spcPct val="100000"/>
              </a:lnSpc>
              <a:spcBef>
                <a:spcPts val="280"/>
              </a:spcBef>
              <a:spcAft>
                <a:spcPts val="0"/>
              </a:spcAft>
              <a:buSzPts val="1400"/>
              <a:buNone/>
              <a:defRPr>
                <a:solidFill>
                  <a:srgbClr val="8C8B8A"/>
                </a:solidFill>
              </a:defRPr>
            </a:lvl6pPr>
            <a:lvl7pPr lvl="6" algn="ctr">
              <a:lnSpc>
                <a:spcPct val="100000"/>
              </a:lnSpc>
              <a:spcBef>
                <a:spcPts val="280"/>
              </a:spcBef>
              <a:spcAft>
                <a:spcPts val="0"/>
              </a:spcAft>
              <a:buSzPts val="1400"/>
              <a:buNone/>
              <a:defRPr>
                <a:solidFill>
                  <a:srgbClr val="8C8B8A"/>
                </a:solidFill>
              </a:defRPr>
            </a:lvl7pPr>
            <a:lvl8pPr lvl="7" algn="ctr">
              <a:lnSpc>
                <a:spcPct val="100000"/>
              </a:lnSpc>
              <a:spcBef>
                <a:spcPts val="280"/>
              </a:spcBef>
              <a:spcAft>
                <a:spcPts val="0"/>
              </a:spcAft>
              <a:buSzPts val="1400"/>
              <a:buNone/>
              <a:defRPr>
                <a:solidFill>
                  <a:srgbClr val="8C8B8A"/>
                </a:solidFill>
              </a:defRPr>
            </a:lvl8pPr>
            <a:lvl9pPr lvl="8" algn="ctr">
              <a:lnSpc>
                <a:spcPct val="100000"/>
              </a:lnSpc>
              <a:spcBef>
                <a:spcPts val="280"/>
              </a:spcBef>
              <a:spcAft>
                <a:spcPts val="0"/>
              </a:spcAft>
              <a:buSzPts val="1400"/>
              <a:buNone/>
              <a:defRPr>
                <a:solidFill>
                  <a:srgbClr val="8C8B8A"/>
                </a:solidFill>
              </a:defRPr>
            </a:lvl9pPr>
          </a:lstStyle>
          <a:p/>
        </p:txBody>
      </p:sp>
      <p:sp>
        <p:nvSpPr>
          <p:cNvPr id="22" name="Google Shape;22;p18"/>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8"/>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8"/>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5" name="Shape 25"/>
        <p:cNvGrpSpPr/>
        <p:nvPr/>
      </p:nvGrpSpPr>
      <p:grpSpPr>
        <a:xfrm>
          <a:off x="0" y="0"/>
          <a:ext cx="0" cy="0"/>
          <a:chOff x="0" y="0"/>
          <a:chExt cx="0" cy="0"/>
        </a:xfrm>
      </p:grpSpPr>
      <p:sp>
        <p:nvSpPr>
          <p:cNvPr id="26" name="Google Shape;26;p19"/>
          <p:cNvSpPr txBox="1"/>
          <p:nvPr>
            <p:ph type="title"/>
          </p:nvPr>
        </p:nvSpPr>
        <p:spPr>
          <a:xfrm>
            <a:off x="722313" y="5486400"/>
            <a:ext cx="7659687" cy="1168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chemeClr val="dk2"/>
              </a:buClr>
              <a:buSzPts val="3600"/>
              <a:buFont typeface="Cambria"/>
              <a:buNone/>
              <a:defRPr b="0" sz="3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9"/>
          <p:cNvSpPr txBox="1"/>
          <p:nvPr>
            <p:ph idx="1" type="body"/>
          </p:nvPr>
        </p:nvSpPr>
        <p:spPr>
          <a:xfrm>
            <a:off x="722313" y="3852863"/>
            <a:ext cx="6135687" cy="1633538"/>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SzPts val="2000"/>
              <a:buNone/>
              <a:defRPr sz="2000">
                <a:solidFill>
                  <a:srgbClr val="8C8B8A"/>
                </a:solidFill>
              </a:defRPr>
            </a:lvl1pPr>
            <a:lvl2pPr indent="-228600" lvl="1" marL="914400" algn="l">
              <a:lnSpc>
                <a:spcPct val="100000"/>
              </a:lnSpc>
              <a:spcBef>
                <a:spcPts val="360"/>
              </a:spcBef>
              <a:spcAft>
                <a:spcPts val="0"/>
              </a:spcAft>
              <a:buSzPts val="1800"/>
              <a:buNone/>
              <a:defRPr sz="1800">
                <a:solidFill>
                  <a:srgbClr val="8C8B8A"/>
                </a:solidFill>
              </a:defRPr>
            </a:lvl2pPr>
            <a:lvl3pPr indent="-228600" lvl="2" marL="1371600" algn="l">
              <a:lnSpc>
                <a:spcPct val="100000"/>
              </a:lnSpc>
              <a:spcBef>
                <a:spcPts val="320"/>
              </a:spcBef>
              <a:spcAft>
                <a:spcPts val="0"/>
              </a:spcAft>
              <a:buSzPts val="1600"/>
              <a:buNone/>
              <a:defRPr sz="1600">
                <a:solidFill>
                  <a:srgbClr val="8C8B8A"/>
                </a:solidFill>
              </a:defRPr>
            </a:lvl3pPr>
            <a:lvl4pPr indent="-228600" lvl="3" marL="1828800" algn="l">
              <a:lnSpc>
                <a:spcPct val="100000"/>
              </a:lnSpc>
              <a:spcBef>
                <a:spcPts val="280"/>
              </a:spcBef>
              <a:spcAft>
                <a:spcPts val="0"/>
              </a:spcAft>
              <a:buSzPts val="1400"/>
              <a:buNone/>
              <a:defRPr sz="1400">
                <a:solidFill>
                  <a:srgbClr val="8C8B8A"/>
                </a:solidFill>
              </a:defRPr>
            </a:lvl4pPr>
            <a:lvl5pPr indent="-228600" lvl="4" marL="2286000" algn="l">
              <a:lnSpc>
                <a:spcPct val="100000"/>
              </a:lnSpc>
              <a:spcBef>
                <a:spcPts val="280"/>
              </a:spcBef>
              <a:spcAft>
                <a:spcPts val="0"/>
              </a:spcAft>
              <a:buSzPts val="1400"/>
              <a:buNone/>
              <a:defRPr sz="1400">
                <a:solidFill>
                  <a:srgbClr val="8C8B8A"/>
                </a:solidFill>
              </a:defRPr>
            </a:lvl5pPr>
            <a:lvl6pPr indent="-228600" lvl="5" marL="2743200" algn="l">
              <a:lnSpc>
                <a:spcPct val="100000"/>
              </a:lnSpc>
              <a:spcBef>
                <a:spcPts val="280"/>
              </a:spcBef>
              <a:spcAft>
                <a:spcPts val="0"/>
              </a:spcAft>
              <a:buSzPts val="1400"/>
              <a:buNone/>
              <a:defRPr sz="1400">
                <a:solidFill>
                  <a:srgbClr val="8C8B8A"/>
                </a:solidFill>
              </a:defRPr>
            </a:lvl6pPr>
            <a:lvl7pPr indent="-228600" lvl="6" marL="3200400" algn="l">
              <a:lnSpc>
                <a:spcPct val="100000"/>
              </a:lnSpc>
              <a:spcBef>
                <a:spcPts val="280"/>
              </a:spcBef>
              <a:spcAft>
                <a:spcPts val="0"/>
              </a:spcAft>
              <a:buSzPts val="1400"/>
              <a:buNone/>
              <a:defRPr sz="1400">
                <a:solidFill>
                  <a:srgbClr val="8C8B8A"/>
                </a:solidFill>
              </a:defRPr>
            </a:lvl7pPr>
            <a:lvl8pPr indent="-228600" lvl="7" marL="3657600" algn="l">
              <a:lnSpc>
                <a:spcPct val="100000"/>
              </a:lnSpc>
              <a:spcBef>
                <a:spcPts val="280"/>
              </a:spcBef>
              <a:spcAft>
                <a:spcPts val="0"/>
              </a:spcAft>
              <a:buSzPts val="1400"/>
              <a:buNone/>
              <a:defRPr sz="1400">
                <a:solidFill>
                  <a:srgbClr val="8C8B8A"/>
                </a:solidFill>
              </a:defRPr>
            </a:lvl8pPr>
            <a:lvl9pPr indent="-228600" lvl="8" marL="4114800" algn="l">
              <a:lnSpc>
                <a:spcPct val="100000"/>
              </a:lnSpc>
              <a:spcBef>
                <a:spcPts val="280"/>
              </a:spcBef>
              <a:spcAft>
                <a:spcPts val="0"/>
              </a:spcAft>
              <a:buSzPts val="1400"/>
              <a:buNone/>
              <a:defRPr sz="1400">
                <a:solidFill>
                  <a:srgbClr val="8C8B8A"/>
                </a:solidFill>
              </a:defRPr>
            </a:lvl9pPr>
          </a:lstStyle>
          <a:p/>
        </p:txBody>
      </p:sp>
      <p:sp>
        <p:nvSpPr>
          <p:cNvPr id="28" name="Google Shape;28;p19"/>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9"/>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9"/>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1" name="Shape 31"/>
        <p:cNvGrpSpPr/>
        <p:nvPr/>
      </p:nvGrpSpPr>
      <p:grpSpPr>
        <a:xfrm>
          <a:off x="0" y="0"/>
          <a:ext cx="0" cy="0"/>
          <a:chOff x="0" y="0"/>
          <a:chExt cx="0" cy="0"/>
        </a:xfrm>
      </p:grpSpPr>
      <p:sp>
        <p:nvSpPr>
          <p:cNvPr id="32" name="Google Shape;32;p20"/>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0"/>
          <p:cNvSpPr txBox="1"/>
          <p:nvPr>
            <p:ph idx="1" type="body"/>
          </p:nvPr>
        </p:nvSpPr>
        <p:spPr>
          <a:xfrm>
            <a:off x="457200" y="1536192"/>
            <a:ext cx="3657600" cy="459028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SzPts val="2800"/>
              <a:buChar char="•"/>
              <a:defRPr sz="2800"/>
            </a:lvl1pPr>
            <a:lvl2pPr indent="-381000" lvl="1" marL="914400" algn="l">
              <a:lnSpc>
                <a:spcPct val="100000"/>
              </a:lnSpc>
              <a:spcBef>
                <a:spcPts val="480"/>
              </a:spcBef>
              <a:spcAft>
                <a:spcPts val="0"/>
              </a:spcAft>
              <a:buSzPts val="2400"/>
              <a:buChar char="•"/>
              <a:defRPr sz="2400"/>
            </a:lvl2pPr>
            <a:lvl3pPr indent="-355600" lvl="2" marL="1371600" algn="l">
              <a:lnSpc>
                <a:spcPct val="100000"/>
              </a:lnSpc>
              <a:spcBef>
                <a:spcPts val="400"/>
              </a:spcBef>
              <a:spcAft>
                <a:spcPts val="0"/>
              </a:spcAft>
              <a:buSzPts val="2000"/>
              <a:buChar char="•"/>
              <a:defRPr sz="2000"/>
            </a:lvl3pPr>
            <a:lvl4pPr indent="-342900" lvl="3" marL="1828800" algn="l">
              <a:lnSpc>
                <a:spcPct val="100000"/>
              </a:lnSpc>
              <a:spcBef>
                <a:spcPts val="360"/>
              </a:spcBef>
              <a:spcAft>
                <a:spcPts val="0"/>
              </a:spcAft>
              <a:buSzPts val="1800"/>
              <a:buChar char="•"/>
              <a:defRPr sz="1800"/>
            </a:lvl4pPr>
            <a:lvl5pPr indent="-342900" lvl="4" marL="2286000" algn="l">
              <a:lnSpc>
                <a:spcPct val="100000"/>
              </a:lnSpc>
              <a:spcBef>
                <a:spcPts val="360"/>
              </a:spcBef>
              <a:spcAft>
                <a:spcPts val="0"/>
              </a:spcAft>
              <a:buSzPts val="1800"/>
              <a:buChar char="•"/>
              <a:defRPr sz="1800"/>
            </a:lvl5pPr>
            <a:lvl6pPr indent="-342900" lvl="5" marL="2743200" algn="l">
              <a:lnSpc>
                <a:spcPct val="100000"/>
              </a:lnSpc>
              <a:spcBef>
                <a:spcPts val="360"/>
              </a:spcBef>
              <a:spcAft>
                <a:spcPts val="0"/>
              </a:spcAft>
              <a:buSzPts val="1800"/>
              <a:buChar char="•"/>
              <a:defRPr sz="1800"/>
            </a:lvl6pPr>
            <a:lvl7pPr indent="-342900" lvl="6" marL="3200400" algn="l">
              <a:lnSpc>
                <a:spcPct val="100000"/>
              </a:lnSpc>
              <a:spcBef>
                <a:spcPts val="360"/>
              </a:spcBef>
              <a:spcAft>
                <a:spcPts val="0"/>
              </a:spcAft>
              <a:buSzPts val="1800"/>
              <a:buChar char="•"/>
              <a:defRPr sz="1800"/>
            </a:lvl7pPr>
            <a:lvl8pPr indent="-342900" lvl="7" marL="3657600" algn="l">
              <a:lnSpc>
                <a:spcPct val="100000"/>
              </a:lnSpc>
              <a:spcBef>
                <a:spcPts val="360"/>
              </a:spcBef>
              <a:spcAft>
                <a:spcPts val="0"/>
              </a:spcAft>
              <a:buSzPts val="1800"/>
              <a:buChar char="•"/>
              <a:defRPr sz="1800"/>
            </a:lvl8pPr>
            <a:lvl9pPr indent="-342900" lvl="8" marL="4114800" algn="l">
              <a:lnSpc>
                <a:spcPct val="100000"/>
              </a:lnSpc>
              <a:spcBef>
                <a:spcPts val="360"/>
              </a:spcBef>
              <a:spcAft>
                <a:spcPts val="0"/>
              </a:spcAft>
              <a:buSzPts val="1800"/>
              <a:buChar char="•"/>
              <a:defRPr sz="1800"/>
            </a:lvl9pPr>
          </a:lstStyle>
          <a:p/>
        </p:txBody>
      </p:sp>
      <p:sp>
        <p:nvSpPr>
          <p:cNvPr id="34" name="Google Shape;34;p20"/>
          <p:cNvSpPr txBox="1"/>
          <p:nvPr>
            <p:ph idx="2" type="body"/>
          </p:nvPr>
        </p:nvSpPr>
        <p:spPr>
          <a:xfrm>
            <a:off x="4419600" y="1536192"/>
            <a:ext cx="3657600" cy="459028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SzPts val="2800"/>
              <a:buChar char="•"/>
              <a:defRPr sz="2800"/>
            </a:lvl1pPr>
            <a:lvl2pPr indent="-381000" lvl="1" marL="914400" algn="l">
              <a:lnSpc>
                <a:spcPct val="100000"/>
              </a:lnSpc>
              <a:spcBef>
                <a:spcPts val="480"/>
              </a:spcBef>
              <a:spcAft>
                <a:spcPts val="0"/>
              </a:spcAft>
              <a:buSzPts val="2400"/>
              <a:buChar char="•"/>
              <a:defRPr sz="2400"/>
            </a:lvl2pPr>
            <a:lvl3pPr indent="-355600" lvl="2" marL="1371600" algn="l">
              <a:lnSpc>
                <a:spcPct val="100000"/>
              </a:lnSpc>
              <a:spcBef>
                <a:spcPts val="400"/>
              </a:spcBef>
              <a:spcAft>
                <a:spcPts val="0"/>
              </a:spcAft>
              <a:buSzPts val="2000"/>
              <a:buChar char="•"/>
              <a:defRPr sz="2000"/>
            </a:lvl3pPr>
            <a:lvl4pPr indent="-342900" lvl="3" marL="1828800" algn="l">
              <a:lnSpc>
                <a:spcPct val="100000"/>
              </a:lnSpc>
              <a:spcBef>
                <a:spcPts val="360"/>
              </a:spcBef>
              <a:spcAft>
                <a:spcPts val="0"/>
              </a:spcAft>
              <a:buSzPts val="1800"/>
              <a:buChar char="•"/>
              <a:defRPr sz="1800"/>
            </a:lvl4pPr>
            <a:lvl5pPr indent="-342900" lvl="4" marL="2286000" algn="l">
              <a:lnSpc>
                <a:spcPct val="100000"/>
              </a:lnSpc>
              <a:spcBef>
                <a:spcPts val="360"/>
              </a:spcBef>
              <a:spcAft>
                <a:spcPts val="0"/>
              </a:spcAft>
              <a:buSzPts val="1800"/>
              <a:buChar char="•"/>
              <a:defRPr sz="1800"/>
            </a:lvl5pPr>
            <a:lvl6pPr indent="-342900" lvl="5" marL="2743200" algn="l">
              <a:lnSpc>
                <a:spcPct val="100000"/>
              </a:lnSpc>
              <a:spcBef>
                <a:spcPts val="360"/>
              </a:spcBef>
              <a:spcAft>
                <a:spcPts val="0"/>
              </a:spcAft>
              <a:buSzPts val="1800"/>
              <a:buChar char="•"/>
              <a:defRPr sz="1800"/>
            </a:lvl6pPr>
            <a:lvl7pPr indent="-342900" lvl="6" marL="3200400" algn="l">
              <a:lnSpc>
                <a:spcPct val="100000"/>
              </a:lnSpc>
              <a:spcBef>
                <a:spcPts val="360"/>
              </a:spcBef>
              <a:spcAft>
                <a:spcPts val="0"/>
              </a:spcAft>
              <a:buSzPts val="1800"/>
              <a:buChar char="•"/>
              <a:defRPr sz="1800"/>
            </a:lvl7pPr>
            <a:lvl8pPr indent="-342900" lvl="7" marL="3657600" algn="l">
              <a:lnSpc>
                <a:spcPct val="100000"/>
              </a:lnSpc>
              <a:spcBef>
                <a:spcPts val="360"/>
              </a:spcBef>
              <a:spcAft>
                <a:spcPts val="0"/>
              </a:spcAft>
              <a:buSzPts val="1800"/>
              <a:buChar char="•"/>
              <a:defRPr sz="1800"/>
            </a:lvl8pPr>
            <a:lvl9pPr indent="-342900" lvl="8" marL="4114800" algn="l">
              <a:lnSpc>
                <a:spcPct val="100000"/>
              </a:lnSpc>
              <a:spcBef>
                <a:spcPts val="360"/>
              </a:spcBef>
              <a:spcAft>
                <a:spcPts val="0"/>
              </a:spcAft>
              <a:buSzPts val="1800"/>
              <a:buChar char="•"/>
              <a:defRPr sz="1800"/>
            </a:lvl9pPr>
          </a:lstStyle>
          <a:p/>
        </p:txBody>
      </p:sp>
      <p:sp>
        <p:nvSpPr>
          <p:cNvPr id="35" name="Google Shape;35;p20"/>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0"/>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0"/>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8" name="Shape 38"/>
        <p:cNvGrpSpPr/>
        <p:nvPr/>
      </p:nvGrpSpPr>
      <p:grpSpPr>
        <a:xfrm>
          <a:off x="0" y="0"/>
          <a:ext cx="0" cy="0"/>
          <a:chOff x="0" y="0"/>
          <a:chExt cx="0" cy="0"/>
        </a:xfrm>
      </p:grpSpPr>
      <p:sp>
        <p:nvSpPr>
          <p:cNvPr id="39" name="Google Shape;39;p21"/>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dk2"/>
              </a:buClr>
              <a:buSzPts val="4600"/>
              <a:buFont typeface="Cambria"/>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1"/>
          <p:cNvSpPr txBox="1"/>
          <p:nvPr>
            <p:ph idx="1" type="body"/>
          </p:nvPr>
        </p:nvSpPr>
        <p:spPr>
          <a:xfrm>
            <a:off x="457200" y="1535113"/>
            <a:ext cx="3657600" cy="639762"/>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400"/>
              </a:spcBef>
              <a:spcAft>
                <a:spcPts val="0"/>
              </a:spcAft>
              <a:buSzPts val="2000"/>
              <a:buNone/>
              <a:defRPr b="1" sz="2000">
                <a:solidFill>
                  <a:schemeClr val="dk2"/>
                </a:solidFill>
              </a:defRPr>
            </a:lvl1pPr>
            <a:lvl2pPr indent="-228600" lvl="1" marL="914400" algn="l">
              <a:lnSpc>
                <a:spcPct val="100000"/>
              </a:lnSpc>
              <a:spcBef>
                <a:spcPts val="400"/>
              </a:spcBef>
              <a:spcAft>
                <a:spcPts val="0"/>
              </a:spcAft>
              <a:buSzPts val="2000"/>
              <a:buNone/>
              <a:defRPr b="1" sz="2000"/>
            </a:lvl2pPr>
            <a:lvl3pPr indent="-228600" lvl="2" marL="1371600" algn="l">
              <a:lnSpc>
                <a:spcPct val="100000"/>
              </a:lnSpc>
              <a:spcBef>
                <a:spcPts val="360"/>
              </a:spcBef>
              <a:spcAft>
                <a:spcPts val="0"/>
              </a:spcAft>
              <a:buSzPts val="1800"/>
              <a:buNone/>
              <a:defRPr b="1" sz="1800"/>
            </a:lvl3pPr>
            <a:lvl4pPr indent="-228600" lvl="3" marL="1828800" algn="l">
              <a:lnSpc>
                <a:spcPct val="100000"/>
              </a:lnSpc>
              <a:spcBef>
                <a:spcPts val="320"/>
              </a:spcBef>
              <a:spcAft>
                <a:spcPts val="0"/>
              </a:spcAft>
              <a:buSzPts val="1600"/>
              <a:buNone/>
              <a:defRPr b="1" sz="1600"/>
            </a:lvl4pPr>
            <a:lvl5pPr indent="-228600" lvl="4" marL="2286000" algn="l">
              <a:lnSpc>
                <a:spcPct val="100000"/>
              </a:lnSpc>
              <a:spcBef>
                <a:spcPts val="320"/>
              </a:spcBef>
              <a:spcAft>
                <a:spcPts val="0"/>
              </a:spcAft>
              <a:buSzPts val="1600"/>
              <a:buNone/>
              <a:defRPr b="1" sz="1600"/>
            </a:lvl5pPr>
            <a:lvl6pPr indent="-228600" lvl="5" marL="2743200" algn="l">
              <a:lnSpc>
                <a:spcPct val="100000"/>
              </a:lnSpc>
              <a:spcBef>
                <a:spcPts val="320"/>
              </a:spcBef>
              <a:spcAft>
                <a:spcPts val="0"/>
              </a:spcAft>
              <a:buSzPts val="1600"/>
              <a:buNone/>
              <a:defRPr b="1" sz="1600"/>
            </a:lvl6pPr>
            <a:lvl7pPr indent="-228600" lvl="6" marL="3200400" algn="l">
              <a:lnSpc>
                <a:spcPct val="100000"/>
              </a:lnSpc>
              <a:spcBef>
                <a:spcPts val="320"/>
              </a:spcBef>
              <a:spcAft>
                <a:spcPts val="0"/>
              </a:spcAft>
              <a:buSzPts val="1600"/>
              <a:buNone/>
              <a:defRPr b="1" sz="1600"/>
            </a:lvl7pPr>
            <a:lvl8pPr indent="-228600" lvl="7" marL="3657600" algn="l">
              <a:lnSpc>
                <a:spcPct val="100000"/>
              </a:lnSpc>
              <a:spcBef>
                <a:spcPts val="320"/>
              </a:spcBef>
              <a:spcAft>
                <a:spcPts val="0"/>
              </a:spcAft>
              <a:buSzPts val="1600"/>
              <a:buNone/>
              <a:defRPr b="1" sz="1600"/>
            </a:lvl8pPr>
            <a:lvl9pPr indent="-228600" lvl="8" marL="4114800" algn="l">
              <a:lnSpc>
                <a:spcPct val="100000"/>
              </a:lnSpc>
              <a:spcBef>
                <a:spcPts val="320"/>
              </a:spcBef>
              <a:spcAft>
                <a:spcPts val="0"/>
              </a:spcAft>
              <a:buSzPts val="1600"/>
              <a:buNone/>
              <a:defRPr b="1" sz="1600"/>
            </a:lvl9pPr>
          </a:lstStyle>
          <a:p/>
        </p:txBody>
      </p:sp>
      <p:sp>
        <p:nvSpPr>
          <p:cNvPr id="41" name="Google Shape;41;p21"/>
          <p:cNvSpPr txBox="1"/>
          <p:nvPr>
            <p:ph idx="2" type="body"/>
          </p:nvPr>
        </p:nvSpPr>
        <p:spPr>
          <a:xfrm>
            <a:off x="457200" y="2174875"/>
            <a:ext cx="3657600"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Char char="•"/>
              <a:defRPr sz="2000"/>
            </a:lvl2pPr>
            <a:lvl3pPr indent="-342900" lvl="2" marL="1371600" algn="l">
              <a:lnSpc>
                <a:spcPct val="100000"/>
              </a:lnSpc>
              <a:spcBef>
                <a:spcPts val="360"/>
              </a:spcBef>
              <a:spcAft>
                <a:spcPts val="0"/>
              </a:spcAft>
              <a:buSzPts val="1800"/>
              <a:buChar char="•"/>
              <a:defRPr sz="1800"/>
            </a:lvl3pPr>
            <a:lvl4pPr indent="-330200" lvl="3" marL="1828800" algn="l">
              <a:lnSpc>
                <a:spcPct val="100000"/>
              </a:lnSpc>
              <a:spcBef>
                <a:spcPts val="320"/>
              </a:spcBef>
              <a:spcAft>
                <a:spcPts val="0"/>
              </a:spcAft>
              <a:buSzPts val="1600"/>
              <a:buChar char="•"/>
              <a:defRPr sz="1600"/>
            </a:lvl4pPr>
            <a:lvl5pPr indent="-330200" lvl="4" marL="2286000" algn="l">
              <a:lnSpc>
                <a:spcPct val="100000"/>
              </a:lnSpc>
              <a:spcBef>
                <a:spcPts val="320"/>
              </a:spcBef>
              <a:spcAft>
                <a:spcPts val="0"/>
              </a:spcAft>
              <a:buSzPts val="1600"/>
              <a:buChar char="•"/>
              <a:defRPr sz="1600"/>
            </a:lvl5pPr>
            <a:lvl6pPr indent="-330200" lvl="5" marL="2743200" algn="l">
              <a:lnSpc>
                <a:spcPct val="100000"/>
              </a:lnSpc>
              <a:spcBef>
                <a:spcPts val="320"/>
              </a:spcBef>
              <a:spcAft>
                <a:spcPts val="0"/>
              </a:spcAft>
              <a:buSzPts val="1600"/>
              <a:buChar char="•"/>
              <a:defRPr sz="1600"/>
            </a:lvl6pPr>
            <a:lvl7pPr indent="-330200" lvl="6" marL="3200400" algn="l">
              <a:lnSpc>
                <a:spcPct val="100000"/>
              </a:lnSpc>
              <a:spcBef>
                <a:spcPts val="320"/>
              </a:spcBef>
              <a:spcAft>
                <a:spcPts val="0"/>
              </a:spcAft>
              <a:buSzPts val="1600"/>
              <a:buChar char="•"/>
              <a:defRPr sz="1600"/>
            </a:lvl7pPr>
            <a:lvl8pPr indent="-330200" lvl="7" marL="3657600" algn="l">
              <a:lnSpc>
                <a:spcPct val="100000"/>
              </a:lnSpc>
              <a:spcBef>
                <a:spcPts val="320"/>
              </a:spcBef>
              <a:spcAft>
                <a:spcPts val="0"/>
              </a:spcAft>
              <a:buSzPts val="1600"/>
              <a:buChar char="•"/>
              <a:defRPr sz="1600"/>
            </a:lvl8pPr>
            <a:lvl9pPr indent="-330200" lvl="8" marL="4114800" algn="l">
              <a:lnSpc>
                <a:spcPct val="100000"/>
              </a:lnSpc>
              <a:spcBef>
                <a:spcPts val="320"/>
              </a:spcBef>
              <a:spcAft>
                <a:spcPts val="0"/>
              </a:spcAft>
              <a:buSzPts val="1600"/>
              <a:buChar char="•"/>
              <a:defRPr sz="1600"/>
            </a:lvl9pPr>
          </a:lstStyle>
          <a:p/>
        </p:txBody>
      </p:sp>
      <p:sp>
        <p:nvSpPr>
          <p:cNvPr id="42" name="Google Shape;42;p21"/>
          <p:cNvSpPr txBox="1"/>
          <p:nvPr>
            <p:ph idx="3" type="body"/>
          </p:nvPr>
        </p:nvSpPr>
        <p:spPr>
          <a:xfrm>
            <a:off x="4419600" y="1535113"/>
            <a:ext cx="3657600" cy="639762"/>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400"/>
              </a:spcBef>
              <a:spcAft>
                <a:spcPts val="0"/>
              </a:spcAft>
              <a:buSzPts val="2000"/>
              <a:buNone/>
              <a:defRPr b="1" sz="2000">
                <a:solidFill>
                  <a:schemeClr val="dk2"/>
                </a:solidFill>
              </a:defRPr>
            </a:lvl1pPr>
            <a:lvl2pPr indent="-228600" lvl="1" marL="914400" algn="l">
              <a:lnSpc>
                <a:spcPct val="100000"/>
              </a:lnSpc>
              <a:spcBef>
                <a:spcPts val="400"/>
              </a:spcBef>
              <a:spcAft>
                <a:spcPts val="0"/>
              </a:spcAft>
              <a:buSzPts val="2000"/>
              <a:buNone/>
              <a:defRPr b="1" sz="2000"/>
            </a:lvl2pPr>
            <a:lvl3pPr indent="-228600" lvl="2" marL="1371600" algn="l">
              <a:lnSpc>
                <a:spcPct val="100000"/>
              </a:lnSpc>
              <a:spcBef>
                <a:spcPts val="360"/>
              </a:spcBef>
              <a:spcAft>
                <a:spcPts val="0"/>
              </a:spcAft>
              <a:buSzPts val="1800"/>
              <a:buNone/>
              <a:defRPr b="1" sz="1800"/>
            </a:lvl3pPr>
            <a:lvl4pPr indent="-228600" lvl="3" marL="1828800" algn="l">
              <a:lnSpc>
                <a:spcPct val="100000"/>
              </a:lnSpc>
              <a:spcBef>
                <a:spcPts val="320"/>
              </a:spcBef>
              <a:spcAft>
                <a:spcPts val="0"/>
              </a:spcAft>
              <a:buSzPts val="1600"/>
              <a:buNone/>
              <a:defRPr b="1" sz="1600"/>
            </a:lvl4pPr>
            <a:lvl5pPr indent="-228600" lvl="4" marL="2286000" algn="l">
              <a:lnSpc>
                <a:spcPct val="100000"/>
              </a:lnSpc>
              <a:spcBef>
                <a:spcPts val="320"/>
              </a:spcBef>
              <a:spcAft>
                <a:spcPts val="0"/>
              </a:spcAft>
              <a:buSzPts val="1600"/>
              <a:buNone/>
              <a:defRPr b="1" sz="1600"/>
            </a:lvl5pPr>
            <a:lvl6pPr indent="-228600" lvl="5" marL="2743200" algn="l">
              <a:lnSpc>
                <a:spcPct val="100000"/>
              </a:lnSpc>
              <a:spcBef>
                <a:spcPts val="320"/>
              </a:spcBef>
              <a:spcAft>
                <a:spcPts val="0"/>
              </a:spcAft>
              <a:buSzPts val="1600"/>
              <a:buNone/>
              <a:defRPr b="1" sz="1600"/>
            </a:lvl6pPr>
            <a:lvl7pPr indent="-228600" lvl="6" marL="3200400" algn="l">
              <a:lnSpc>
                <a:spcPct val="100000"/>
              </a:lnSpc>
              <a:spcBef>
                <a:spcPts val="320"/>
              </a:spcBef>
              <a:spcAft>
                <a:spcPts val="0"/>
              </a:spcAft>
              <a:buSzPts val="1600"/>
              <a:buNone/>
              <a:defRPr b="1" sz="1600"/>
            </a:lvl7pPr>
            <a:lvl8pPr indent="-228600" lvl="7" marL="3657600" algn="l">
              <a:lnSpc>
                <a:spcPct val="100000"/>
              </a:lnSpc>
              <a:spcBef>
                <a:spcPts val="320"/>
              </a:spcBef>
              <a:spcAft>
                <a:spcPts val="0"/>
              </a:spcAft>
              <a:buSzPts val="1600"/>
              <a:buNone/>
              <a:defRPr b="1" sz="1600"/>
            </a:lvl8pPr>
            <a:lvl9pPr indent="-228600" lvl="8" marL="4114800" algn="l">
              <a:lnSpc>
                <a:spcPct val="100000"/>
              </a:lnSpc>
              <a:spcBef>
                <a:spcPts val="320"/>
              </a:spcBef>
              <a:spcAft>
                <a:spcPts val="0"/>
              </a:spcAft>
              <a:buSzPts val="1600"/>
              <a:buNone/>
              <a:defRPr b="1" sz="1600"/>
            </a:lvl9pPr>
          </a:lstStyle>
          <a:p/>
        </p:txBody>
      </p:sp>
      <p:sp>
        <p:nvSpPr>
          <p:cNvPr id="43" name="Google Shape;43;p21"/>
          <p:cNvSpPr txBox="1"/>
          <p:nvPr>
            <p:ph idx="4" type="body"/>
          </p:nvPr>
        </p:nvSpPr>
        <p:spPr>
          <a:xfrm>
            <a:off x="4419600" y="2174875"/>
            <a:ext cx="3657600"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Char char="•"/>
              <a:defRPr sz="2000"/>
            </a:lvl2pPr>
            <a:lvl3pPr indent="-342900" lvl="2" marL="1371600" algn="l">
              <a:lnSpc>
                <a:spcPct val="100000"/>
              </a:lnSpc>
              <a:spcBef>
                <a:spcPts val="360"/>
              </a:spcBef>
              <a:spcAft>
                <a:spcPts val="0"/>
              </a:spcAft>
              <a:buSzPts val="1800"/>
              <a:buChar char="•"/>
              <a:defRPr sz="1800"/>
            </a:lvl3pPr>
            <a:lvl4pPr indent="-330200" lvl="3" marL="1828800" algn="l">
              <a:lnSpc>
                <a:spcPct val="100000"/>
              </a:lnSpc>
              <a:spcBef>
                <a:spcPts val="320"/>
              </a:spcBef>
              <a:spcAft>
                <a:spcPts val="0"/>
              </a:spcAft>
              <a:buSzPts val="1600"/>
              <a:buChar char="•"/>
              <a:defRPr sz="1600"/>
            </a:lvl4pPr>
            <a:lvl5pPr indent="-330200" lvl="4" marL="2286000" algn="l">
              <a:lnSpc>
                <a:spcPct val="100000"/>
              </a:lnSpc>
              <a:spcBef>
                <a:spcPts val="320"/>
              </a:spcBef>
              <a:spcAft>
                <a:spcPts val="0"/>
              </a:spcAft>
              <a:buSzPts val="1600"/>
              <a:buChar char="•"/>
              <a:defRPr sz="1600"/>
            </a:lvl5pPr>
            <a:lvl6pPr indent="-330200" lvl="5" marL="2743200" algn="l">
              <a:lnSpc>
                <a:spcPct val="100000"/>
              </a:lnSpc>
              <a:spcBef>
                <a:spcPts val="320"/>
              </a:spcBef>
              <a:spcAft>
                <a:spcPts val="0"/>
              </a:spcAft>
              <a:buSzPts val="1600"/>
              <a:buChar char="•"/>
              <a:defRPr sz="1600"/>
            </a:lvl6pPr>
            <a:lvl7pPr indent="-330200" lvl="6" marL="3200400" algn="l">
              <a:lnSpc>
                <a:spcPct val="100000"/>
              </a:lnSpc>
              <a:spcBef>
                <a:spcPts val="320"/>
              </a:spcBef>
              <a:spcAft>
                <a:spcPts val="0"/>
              </a:spcAft>
              <a:buSzPts val="1600"/>
              <a:buChar char="•"/>
              <a:defRPr sz="1600"/>
            </a:lvl7pPr>
            <a:lvl8pPr indent="-330200" lvl="7" marL="3657600" algn="l">
              <a:lnSpc>
                <a:spcPct val="100000"/>
              </a:lnSpc>
              <a:spcBef>
                <a:spcPts val="320"/>
              </a:spcBef>
              <a:spcAft>
                <a:spcPts val="0"/>
              </a:spcAft>
              <a:buSzPts val="1600"/>
              <a:buChar char="•"/>
              <a:defRPr sz="1600"/>
            </a:lvl8pPr>
            <a:lvl9pPr indent="-330200" lvl="8" marL="4114800" algn="l">
              <a:lnSpc>
                <a:spcPct val="100000"/>
              </a:lnSpc>
              <a:spcBef>
                <a:spcPts val="320"/>
              </a:spcBef>
              <a:spcAft>
                <a:spcPts val="0"/>
              </a:spcAft>
              <a:buSzPts val="1600"/>
              <a:buChar char="•"/>
              <a:defRPr sz="1600"/>
            </a:lvl9pPr>
          </a:lstStyle>
          <a:p/>
        </p:txBody>
      </p:sp>
      <p:sp>
        <p:nvSpPr>
          <p:cNvPr id="44" name="Google Shape;44;p21"/>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1"/>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1"/>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47" name="Shape 47"/>
        <p:cNvGrpSpPr/>
        <p:nvPr/>
      </p:nvGrpSpPr>
      <p:grpSpPr>
        <a:xfrm>
          <a:off x="0" y="0"/>
          <a:ext cx="0" cy="0"/>
          <a:chOff x="0" y="0"/>
          <a:chExt cx="0" cy="0"/>
        </a:xfrm>
      </p:grpSpPr>
      <p:sp>
        <p:nvSpPr>
          <p:cNvPr id="48" name="Google Shape;48;p22"/>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2"/>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2"/>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2"/>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2" name="Shape 52"/>
        <p:cNvGrpSpPr/>
        <p:nvPr/>
      </p:nvGrpSpPr>
      <p:grpSpPr>
        <a:xfrm>
          <a:off x="0" y="0"/>
          <a:ext cx="0" cy="0"/>
          <a:chOff x="0" y="0"/>
          <a:chExt cx="0" cy="0"/>
        </a:xfrm>
      </p:grpSpPr>
      <p:sp>
        <p:nvSpPr>
          <p:cNvPr id="53" name="Google Shape;53;p23"/>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3"/>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3"/>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6" name="Shape 56"/>
        <p:cNvGrpSpPr/>
        <p:nvPr/>
      </p:nvGrpSpPr>
      <p:grpSpPr>
        <a:xfrm>
          <a:off x="0" y="0"/>
          <a:ext cx="0" cy="0"/>
          <a:chOff x="0" y="0"/>
          <a:chExt cx="0" cy="0"/>
        </a:xfrm>
      </p:grpSpPr>
      <p:sp>
        <p:nvSpPr>
          <p:cNvPr id="57" name="Google Shape;57;p24"/>
          <p:cNvSpPr txBox="1"/>
          <p:nvPr>
            <p:ph type="title"/>
          </p:nvPr>
        </p:nvSpPr>
        <p:spPr>
          <a:xfrm>
            <a:off x="304801" y="5495544"/>
            <a:ext cx="7772400" cy="59436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2200"/>
              <a:buFont typeface="Cambria"/>
              <a:buNone/>
              <a:defRPr b="1" sz="2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4"/>
          <p:cNvSpPr txBox="1"/>
          <p:nvPr>
            <p:ph idx="1" type="body"/>
          </p:nvPr>
        </p:nvSpPr>
        <p:spPr>
          <a:xfrm>
            <a:off x="304799" y="6096000"/>
            <a:ext cx="7772401" cy="609600"/>
          </a:xfrm>
          <a:prstGeom prst="rect">
            <a:avLst/>
          </a:prstGeom>
          <a:noFill/>
          <a:ln>
            <a:noFill/>
          </a:ln>
        </p:spPr>
        <p:txBody>
          <a:bodyPr anchorCtr="0" anchor="t" bIns="45700" lIns="91425" spcFirstLastPara="1" rIns="91425" wrap="square" tIns="45700">
            <a:normAutofit/>
          </a:bodyPr>
          <a:lstStyle>
            <a:lvl1pPr indent="-228600" lvl="0" marL="457200" algn="ctr">
              <a:lnSpc>
                <a:spcPct val="100000"/>
              </a:lnSpc>
              <a:spcBef>
                <a:spcPts val="320"/>
              </a:spcBef>
              <a:spcAft>
                <a:spcPts val="0"/>
              </a:spcAft>
              <a:buSzPts val="1600"/>
              <a:buNone/>
              <a:defRPr sz="1600"/>
            </a:lvl1pPr>
            <a:lvl2pPr indent="-228600" lvl="1" marL="914400" algn="l">
              <a:lnSpc>
                <a:spcPct val="100000"/>
              </a:lnSpc>
              <a:spcBef>
                <a:spcPts val="240"/>
              </a:spcBef>
              <a:spcAft>
                <a:spcPts val="0"/>
              </a:spcAft>
              <a:buSzPts val="1200"/>
              <a:buNone/>
              <a:defRPr sz="1200"/>
            </a:lvl2pPr>
            <a:lvl3pPr indent="-228600" lvl="2" marL="1371600" algn="l">
              <a:lnSpc>
                <a:spcPct val="100000"/>
              </a:lnSpc>
              <a:spcBef>
                <a:spcPts val="200"/>
              </a:spcBef>
              <a:spcAft>
                <a:spcPts val="0"/>
              </a:spcAft>
              <a:buSzPts val="1000"/>
              <a:buNone/>
              <a:defRPr sz="1000"/>
            </a:lvl3pPr>
            <a:lvl4pPr indent="-228600" lvl="3" marL="1828800" algn="l">
              <a:lnSpc>
                <a:spcPct val="100000"/>
              </a:lnSpc>
              <a:spcBef>
                <a:spcPts val="180"/>
              </a:spcBef>
              <a:spcAft>
                <a:spcPts val="0"/>
              </a:spcAft>
              <a:buSzPts val="900"/>
              <a:buNone/>
              <a:defRPr sz="900"/>
            </a:lvl4pPr>
            <a:lvl5pPr indent="-228600" lvl="4" marL="2286000" algn="l">
              <a:lnSpc>
                <a:spcPct val="100000"/>
              </a:lnSpc>
              <a:spcBef>
                <a:spcPts val="180"/>
              </a:spcBef>
              <a:spcAft>
                <a:spcPts val="0"/>
              </a:spcAft>
              <a:buSzPts val="900"/>
              <a:buNone/>
              <a:defRPr sz="900"/>
            </a:lvl5pPr>
            <a:lvl6pPr indent="-228600" lvl="5" marL="2743200" algn="l">
              <a:lnSpc>
                <a:spcPct val="100000"/>
              </a:lnSpc>
              <a:spcBef>
                <a:spcPts val="180"/>
              </a:spcBef>
              <a:spcAft>
                <a:spcPts val="0"/>
              </a:spcAft>
              <a:buSzPts val="900"/>
              <a:buNone/>
              <a:defRPr sz="900"/>
            </a:lvl6pPr>
            <a:lvl7pPr indent="-228600" lvl="6" marL="3200400" algn="l">
              <a:lnSpc>
                <a:spcPct val="100000"/>
              </a:lnSpc>
              <a:spcBef>
                <a:spcPts val="180"/>
              </a:spcBef>
              <a:spcAft>
                <a:spcPts val="0"/>
              </a:spcAft>
              <a:buSzPts val="900"/>
              <a:buNone/>
              <a:defRPr sz="900"/>
            </a:lvl7pPr>
            <a:lvl8pPr indent="-228600" lvl="7" marL="3657600" algn="l">
              <a:lnSpc>
                <a:spcPct val="100000"/>
              </a:lnSpc>
              <a:spcBef>
                <a:spcPts val="180"/>
              </a:spcBef>
              <a:spcAft>
                <a:spcPts val="0"/>
              </a:spcAft>
              <a:buSzPts val="900"/>
              <a:buNone/>
              <a:defRPr sz="900"/>
            </a:lvl8pPr>
            <a:lvl9pPr indent="-228600" lvl="8" marL="4114800" algn="l">
              <a:lnSpc>
                <a:spcPct val="100000"/>
              </a:lnSpc>
              <a:spcBef>
                <a:spcPts val="180"/>
              </a:spcBef>
              <a:spcAft>
                <a:spcPts val="0"/>
              </a:spcAft>
              <a:buSzPts val="900"/>
              <a:buNone/>
              <a:defRPr sz="900"/>
            </a:lvl9pPr>
          </a:lstStyle>
          <a:p/>
        </p:txBody>
      </p:sp>
      <p:sp>
        <p:nvSpPr>
          <p:cNvPr id="59" name="Google Shape;59;p24"/>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4"/>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4"/>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
        <p:nvSpPr>
          <p:cNvPr id="62" name="Google Shape;62;p24"/>
          <p:cNvSpPr txBox="1"/>
          <p:nvPr>
            <p:ph idx="2" type="body"/>
          </p:nvPr>
        </p:nvSpPr>
        <p:spPr>
          <a:xfrm>
            <a:off x="304800" y="381000"/>
            <a:ext cx="7772400" cy="494284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36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3" name="Shape 63"/>
        <p:cNvGrpSpPr/>
        <p:nvPr/>
      </p:nvGrpSpPr>
      <p:grpSpPr>
        <a:xfrm>
          <a:off x="0" y="0"/>
          <a:ext cx="0" cy="0"/>
          <a:chOff x="0" y="0"/>
          <a:chExt cx="0" cy="0"/>
        </a:xfrm>
      </p:grpSpPr>
      <p:sp>
        <p:nvSpPr>
          <p:cNvPr id="64" name="Google Shape;64;p25"/>
          <p:cNvSpPr txBox="1"/>
          <p:nvPr>
            <p:ph type="title"/>
          </p:nvPr>
        </p:nvSpPr>
        <p:spPr>
          <a:xfrm>
            <a:off x="301752" y="5495278"/>
            <a:ext cx="7772400" cy="594626"/>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2200"/>
              <a:buFont typeface="Cambria"/>
              <a:buNone/>
              <a:defRPr b="1" sz="2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5"/>
          <p:cNvSpPr/>
          <p:nvPr>
            <p:ph idx="2" type="pic"/>
          </p:nvPr>
        </p:nvSpPr>
        <p:spPr>
          <a:xfrm>
            <a:off x="0" y="0"/>
            <a:ext cx="8458200" cy="5486400"/>
          </a:xfrm>
          <a:prstGeom prst="rect">
            <a:avLst/>
          </a:prstGeom>
          <a:noFill/>
          <a:ln>
            <a:noFill/>
          </a:ln>
        </p:spPr>
      </p:sp>
      <p:sp>
        <p:nvSpPr>
          <p:cNvPr id="66" name="Google Shape;66;p25"/>
          <p:cNvSpPr txBox="1"/>
          <p:nvPr>
            <p:ph idx="1" type="body"/>
          </p:nvPr>
        </p:nvSpPr>
        <p:spPr>
          <a:xfrm>
            <a:off x="301752" y="6096000"/>
            <a:ext cx="7772400" cy="612648"/>
          </a:xfrm>
          <a:prstGeom prst="rect">
            <a:avLst/>
          </a:prstGeom>
          <a:noFill/>
          <a:ln>
            <a:noFill/>
          </a:ln>
        </p:spPr>
        <p:txBody>
          <a:bodyPr anchorCtr="0" anchor="t" bIns="45700" lIns="91425" spcFirstLastPara="1" rIns="91425" wrap="square" tIns="45700">
            <a:normAutofit/>
          </a:bodyPr>
          <a:lstStyle>
            <a:lvl1pPr indent="-228600" lvl="0" marL="457200" algn="ctr">
              <a:lnSpc>
                <a:spcPct val="100000"/>
              </a:lnSpc>
              <a:spcBef>
                <a:spcPts val="320"/>
              </a:spcBef>
              <a:spcAft>
                <a:spcPts val="0"/>
              </a:spcAft>
              <a:buSzPts val="1600"/>
              <a:buNone/>
              <a:defRPr sz="1600"/>
            </a:lvl1pPr>
            <a:lvl2pPr indent="-228600" lvl="1" marL="914400" algn="l">
              <a:lnSpc>
                <a:spcPct val="100000"/>
              </a:lnSpc>
              <a:spcBef>
                <a:spcPts val="240"/>
              </a:spcBef>
              <a:spcAft>
                <a:spcPts val="0"/>
              </a:spcAft>
              <a:buSzPts val="1200"/>
              <a:buNone/>
              <a:defRPr sz="1200"/>
            </a:lvl2pPr>
            <a:lvl3pPr indent="-228600" lvl="2" marL="1371600" algn="l">
              <a:lnSpc>
                <a:spcPct val="100000"/>
              </a:lnSpc>
              <a:spcBef>
                <a:spcPts val="200"/>
              </a:spcBef>
              <a:spcAft>
                <a:spcPts val="0"/>
              </a:spcAft>
              <a:buSzPts val="1000"/>
              <a:buNone/>
              <a:defRPr sz="1000"/>
            </a:lvl3pPr>
            <a:lvl4pPr indent="-228600" lvl="3" marL="1828800" algn="l">
              <a:lnSpc>
                <a:spcPct val="100000"/>
              </a:lnSpc>
              <a:spcBef>
                <a:spcPts val="180"/>
              </a:spcBef>
              <a:spcAft>
                <a:spcPts val="0"/>
              </a:spcAft>
              <a:buSzPts val="900"/>
              <a:buNone/>
              <a:defRPr sz="900"/>
            </a:lvl4pPr>
            <a:lvl5pPr indent="-228600" lvl="4" marL="2286000" algn="l">
              <a:lnSpc>
                <a:spcPct val="100000"/>
              </a:lnSpc>
              <a:spcBef>
                <a:spcPts val="180"/>
              </a:spcBef>
              <a:spcAft>
                <a:spcPts val="0"/>
              </a:spcAft>
              <a:buSzPts val="900"/>
              <a:buNone/>
              <a:defRPr sz="900"/>
            </a:lvl5pPr>
            <a:lvl6pPr indent="-228600" lvl="5" marL="2743200" algn="l">
              <a:lnSpc>
                <a:spcPct val="100000"/>
              </a:lnSpc>
              <a:spcBef>
                <a:spcPts val="180"/>
              </a:spcBef>
              <a:spcAft>
                <a:spcPts val="0"/>
              </a:spcAft>
              <a:buSzPts val="900"/>
              <a:buNone/>
              <a:defRPr sz="900"/>
            </a:lvl6pPr>
            <a:lvl7pPr indent="-228600" lvl="6" marL="3200400" algn="l">
              <a:lnSpc>
                <a:spcPct val="100000"/>
              </a:lnSpc>
              <a:spcBef>
                <a:spcPts val="180"/>
              </a:spcBef>
              <a:spcAft>
                <a:spcPts val="0"/>
              </a:spcAft>
              <a:buSzPts val="900"/>
              <a:buNone/>
              <a:defRPr sz="900"/>
            </a:lvl7pPr>
            <a:lvl8pPr indent="-228600" lvl="7" marL="3657600" algn="l">
              <a:lnSpc>
                <a:spcPct val="100000"/>
              </a:lnSpc>
              <a:spcBef>
                <a:spcPts val="180"/>
              </a:spcBef>
              <a:spcAft>
                <a:spcPts val="0"/>
              </a:spcAft>
              <a:buSzPts val="900"/>
              <a:buNone/>
              <a:defRPr sz="900"/>
            </a:lvl8pPr>
            <a:lvl9pPr indent="-228600" lvl="8" marL="4114800" algn="l">
              <a:lnSpc>
                <a:spcPct val="100000"/>
              </a:lnSpc>
              <a:spcBef>
                <a:spcPts val="180"/>
              </a:spcBef>
              <a:spcAft>
                <a:spcPts val="0"/>
              </a:spcAft>
              <a:buSzPts val="900"/>
              <a:buNone/>
              <a:defRPr sz="900"/>
            </a:lvl9pPr>
          </a:lstStyle>
          <a:p/>
        </p:txBody>
      </p:sp>
      <p:sp>
        <p:nvSpPr>
          <p:cNvPr id="67" name="Google Shape;67;p25"/>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5"/>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
        <p:nvSpPr>
          <p:cNvPr id="69" name="Google Shape;69;p25"/>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75000">
              <a:schemeClr val="lt1"/>
            </a:gs>
            <a:gs pos="100000">
              <a:srgbClr val="D8D8D8"/>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6"/>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chemeClr val="dk2"/>
              </a:buClr>
              <a:buSzPts val="4600"/>
              <a:buFont typeface="Cambria"/>
              <a:buNone/>
              <a:defRPr b="0" i="0" sz="4600" u="none" cap="none" strike="noStrike">
                <a:solidFill>
                  <a:schemeClr val="dk2"/>
                </a:solidFill>
                <a:latin typeface="Cambria"/>
                <a:ea typeface="Cambria"/>
                <a:cs typeface="Cambria"/>
                <a:sym typeface="Cambri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6"/>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100000"/>
              </a:lnSpc>
              <a:spcBef>
                <a:spcPts val="440"/>
              </a:spcBef>
              <a:spcAft>
                <a:spcPts val="0"/>
              </a:spcAft>
              <a:buClr>
                <a:schemeClr val="accent1"/>
              </a:buClr>
              <a:buSzPts val="2200"/>
              <a:buFont typeface="Arial"/>
              <a:buChar char="•"/>
              <a:defRPr b="0" i="0" sz="2200" u="none" cap="none" strike="noStrike">
                <a:solidFill>
                  <a:schemeClr val="dk1"/>
                </a:solidFill>
                <a:latin typeface="Calibri"/>
                <a:ea typeface="Calibri"/>
                <a:cs typeface="Calibri"/>
                <a:sym typeface="Calibri"/>
              </a:defRPr>
            </a:lvl1pPr>
            <a:lvl2pPr indent="-355600" lvl="1" marL="914400" marR="0" rtl="0" algn="l">
              <a:lnSpc>
                <a:spcPct val="100000"/>
              </a:lnSpc>
              <a:spcBef>
                <a:spcPts val="400"/>
              </a:spcBef>
              <a:spcAft>
                <a:spcPts val="0"/>
              </a:spcAft>
              <a:buClr>
                <a:schemeClr val="accent2"/>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lnSpc>
                <a:spcPct val="100000"/>
              </a:lnSpc>
              <a:spcBef>
                <a:spcPts val="360"/>
              </a:spcBef>
              <a:spcAft>
                <a:spcPts val="0"/>
              </a:spcAft>
              <a:buClr>
                <a:schemeClr val="accent3"/>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lnSpc>
                <a:spcPct val="100000"/>
              </a:lnSpc>
              <a:spcBef>
                <a:spcPts val="320"/>
              </a:spcBef>
              <a:spcAft>
                <a:spcPts val="0"/>
              </a:spcAft>
              <a:buClr>
                <a:schemeClr val="accent4"/>
              </a:buClr>
              <a:buSzPts val="1600"/>
              <a:buFont typeface="Arial"/>
              <a:buChar char="•"/>
              <a:defRPr b="0" i="0" sz="1600" u="none" cap="none" strike="noStrike">
                <a:solidFill>
                  <a:schemeClr val="dk1"/>
                </a:solidFill>
                <a:latin typeface="Calibri"/>
                <a:ea typeface="Calibri"/>
                <a:cs typeface="Calibri"/>
                <a:sym typeface="Calibri"/>
              </a:defRPr>
            </a:lvl4pPr>
            <a:lvl5pPr indent="-317500" lvl="4" marL="2286000" marR="0" rtl="0" algn="l">
              <a:lnSpc>
                <a:spcPct val="100000"/>
              </a:lnSpc>
              <a:spcBef>
                <a:spcPts val="280"/>
              </a:spcBef>
              <a:spcAft>
                <a:spcPts val="0"/>
              </a:spcAft>
              <a:buClr>
                <a:schemeClr val="accent5"/>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100000"/>
              </a:lnSpc>
              <a:spcBef>
                <a:spcPts val="280"/>
              </a:spcBef>
              <a:spcAft>
                <a:spcPts val="0"/>
              </a:spcAft>
              <a:buClr>
                <a:schemeClr val="accent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100000"/>
              </a:lnSpc>
              <a:spcBef>
                <a:spcPts val="280"/>
              </a:spcBef>
              <a:spcAft>
                <a:spcPts val="0"/>
              </a:spcAft>
              <a:buClr>
                <a:schemeClr val="accent2"/>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100000"/>
              </a:lnSpc>
              <a:spcBef>
                <a:spcPts val="280"/>
              </a:spcBef>
              <a:spcAft>
                <a:spcPts val="0"/>
              </a:spcAft>
              <a:buClr>
                <a:schemeClr val="accent3"/>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100000"/>
              </a:lnSpc>
              <a:spcBef>
                <a:spcPts val="280"/>
              </a:spcBef>
              <a:spcAft>
                <a:spcPts val="0"/>
              </a:spcAft>
              <a:buClr>
                <a:schemeClr val="accent4"/>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8" name="Google Shape;8;p16"/>
          <p:cNvSpPr/>
          <p:nvPr/>
        </p:nvSpPr>
        <p:spPr>
          <a:xfrm>
            <a:off x="8458200" y="0"/>
            <a:ext cx="685800" cy="6858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 name="Google Shape;9;p16"/>
          <p:cNvSpPr/>
          <p:nvPr/>
        </p:nvSpPr>
        <p:spPr>
          <a:xfrm>
            <a:off x="8458200" y="5486400"/>
            <a:ext cx="685800" cy="6858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 name="Google Shape;10;p16"/>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1pPr>
            <a:lvl2pPr indent="0" lvl="1"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2pPr>
            <a:lvl3pPr indent="0" lvl="2"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3pPr>
            <a:lvl4pPr indent="0" lvl="3"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4pPr>
            <a:lvl5pPr indent="0" lvl="4"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5pPr>
            <a:lvl6pPr indent="0" lvl="5"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6pPr>
            <a:lvl7pPr indent="0" lvl="6"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7pPr>
            <a:lvl8pPr indent="0" lvl="7"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8pPr>
            <a:lvl9pPr indent="0" lvl="8" marL="0" marR="0" rtl="0" algn="ctr">
              <a:lnSpc>
                <a:spcPct val="100000"/>
              </a:lnSpc>
              <a:spcBef>
                <a:spcPts val="0"/>
              </a:spcBef>
              <a:spcAft>
                <a:spcPts val="0"/>
              </a:spcAft>
              <a:buClr>
                <a:srgbClr val="000000"/>
              </a:buClr>
              <a:buSzPts val="1800"/>
              <a:buFont typeface="Arial"/>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s-MX"/>
              <a:t>‹#›</a:t>
            </a:fld>
            <a:endParaRPr/>
          </a:p>
        </p:txBody>
      </p:sp>
      <p:sp>
        <p:nvSpPr>
          <p:cNvPr id="11" name="Google Shape;11;p16"/>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lt2"/>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2" name="Google Shape;12;p16"/>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2"/>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4.jpg"/><Relationship Id="rId6" Type="http://schemas.openxmlformats.org/officeDocument/2006/relationships/image" Target="../media/image6.png"/><Relationship Id="rId7"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www.facebook.com/hashtag/libro?__eep__=6&amp;__cft__%5B0%5D=AZU1lvgyXMkJF_kGqTLVKttOscmNrFmPZuBbxS0fCKwNg5RnCMIp4rS0stsAUE4v-rfuCD15lTAOSGPPph2c-wx3L3_9uCydT2cY4MzXUdAdAOX5Si8tqMOTUN7XYCt5HWfvqG8EqSJYBAidS6707Ln5r295dUgQYcyfSpVsx0xX_15sZbpXzahKETAz3WIutOI&amp;__tn__=*NK-R"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www.youtube.com/watch?v=2udYlWyVSjg" TargetMode="External"/><Relationship Id="rId4" Type="http://schemas.openxmlformats.org/officeDocument/2006/relationships/image" Target="../media/image3.jpg"/><Relationship Id="rId5"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g2ce4f3827b3_0_171"/>
          <p:cNvSpPr txBox="1"/>
          <p:nvPr>
            <p:ph type="title"/>
          </p:nvPr>
        </p:nvSpPr>
        <p:spPr>
          <a:xfrm>
            <a:off x="304050" y="1756725"/>
            <a:ext cx="8023500" cy="17556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5700">
                <a:solidFill>
                  <a:srgbClr val="FF0000"/>
                </a:solidFill>
                <a:latin typeface="Corsiva"/>
                <a:ea typeface="Corsiva"/>
                <a:cs typeface="Corsiva"/>
                <a:sym typeface="Corsiva"/>
              </a:rPr>
              <a:t>CONMEMORACIÓN </a:t>
            </a:r>
            <a:endParaRPr sz="5700">
              <a:solidFill>
                <a:srgbClr val="FF0000"/>
              </a:solidFill>
              <a:latin typeface="Corsiva"/>
              <a:ea typeface="Corsiva"/>
              <a:cs typeface="Corsiva"/>
              <a:sym typeface="Corsiva"/>
            </a:endParaRPr>
          </a:p>
          <a:p>
            <a:pPr indent="0" lvl="0" marL="0" rtl="0" algn="l">
              <a:spcBef>
                <a:spcPts val="0"/>
              </a:spcBef>
              <a:spcAft>
                <a:spcPts val="0"/>
              </a:spcAft>
              <a:buNone/>
            </a:pPr>
            <a:r>
              <a:rPr lang="es-MX" sz="5700">
                <a:solidFill>
                  <a:srgbClr val="FF0000"/>
                </a:solidFill>
                <a:latin typeface="Corsiva"/>
                <a:ea typeface="Corsiva"/>
                <a:cs typeface="Corsiva"/>
                <a:sym typeface="Corsiva"/>
              </a:rPr>
              <a:t> “DÍA DEL LIBRO 2024”</a:t>
            </a:r>
            <a:endParaRPr sz="5700">
              <a:solidFill>
                <a:srgbClr val="FF0000"/>
              </a:solidFill>
              <a:latin typeface="Corsiva"/>
              <a:ea typeface="Corsiva"/>
              <a:cs typeface="Corsiva"/>
              <a:sym typeface="Corsiva"/>
            </a:endParaRPr>
          </a:p>
        </p:txBody>
      </p:sp>
      <p:pic>
        <p:nvPicPr>
          <p:cNvPr id="87" name="Google Shape;87;g2ce4f3827b3_0_171"/>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2ce4f3827b3_0_212"/>
          <p:cNvSpPr txBox="1"/>
          <p:nvPr>
            <p:ph type="title"/>
          </p:nvPr>
        </p:nvSpPr>
        <p:spPr>
          <a:xfrm>
            <a:off x="457200" y="274638"/>
            <a:ext cx="7620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Actividades en los recreos:</a:t>
            </a:r>
            <a:endParaRPr sz="4500">
              <a:solidFill>
                <a:srgbClr val="FF0000"/>
              </a:solidFill>
              <a:latin typeface="Corsiva"/>
              <a:ea typeface="Corsiva"/>
              <a:cs typeface="Corsiva"/>
              <a:sym typeface="Corsiva"/>
            </a:endParaRPr>
          </a:p>
          <a:p>
            <a:pPr indent="0" lvl="0" marL="0" rtl="0" algn="l">
              <a:spcBef>
                <a:spcPts val="0"/>
              </a:spcBef>
              <a:spcAft>
                <a:spcPts val="0"/>
              </a:spcAft>
              <a:buNone/>
            </a:pPr>
            <a:r>
              <a:t/>
            </a:r>
            <a:endParaRPr sz="1400">
              <a:solidFill>
                <a:srgbClr val="FF0000"/>
              </a:solidFill>
              <a:latin typeface="Comic Sans MS"/>
              <a:ea typeface="Comic Sans MS"/>
              <a:cs typeface="Comic Sans MS"/>
              <a:sym typeface="Comic Sans MS"/>
            </a:endParaRPr>
          </a:p>
        </p:txBody>
      </p:sp>
      <p:sp>
        <p:nvSpPr>
          <p:cNvPr id="151" name="Google Shape;151;g2ce4f3827b3_0_212"/>
          <p:cNvSpPr txBox="1"/>
          <p:nvPr>
            <p:ph idx="1" type="body"/>
          </p:nvPr>
        </p:nvSpPr>
        <p:spPr>
          <a:xfrm>
            <a:off x="457200" y="1417650"/>
            <a:ext cx="7620000" cy="4983300"/>
          </a:xfrm>
          <a:prstGeom prst="rect">
            <a:avLst/>
          </a:prstGeom>
        </p:spPr>
        <p:txBody>
          <a:bodyPr anchorCtr="0" anchor="t" bIns="45700" lIns="91425" spcFirstLastPara="1" rIns="91425" wrap="square" tIns="45700">
            <a:noAutofit/>
          </a:bodyPr>
          <a:lstStyle/>
          <a:p>
            <a:pPr indent="0" lvl="0" marL="0" rtl="0" algn="just">
              <a:spcBef>
                <a:spcPts val="0"/>
              </a:spcBef>
              <a:spcAft>
                <a:spcPts val="0"/>
              </a:spcAft>
              <a:buNone/>
            </a:pPr>
            <a:r>
              <a:rPr lang="es-MX" sz="2700">
                <a:solidFill>
                  <a:srgbClr val="373737"/>
                </a:solidFill>
                <a:latin typeface="Comic Sans MS"/>
                <a:ea typeface="Comic Sans MS"/>
                <a:cs typeface="Comic Sans MS"/>
                <a:sym typeface="Comic Sans MS"/>
              </a:rPr>
              <a:t>1</a:t>
            </a:r>
            <a:r>
              <a:rPr b="1" lang="es-MX" sz="2700">
                <a:solidFill>
                  <a:srgbClr val="373737"/>
                </a:solidFill>
                <a:latin typeface="Comic Sans MS"/>
                <a:ea typeface="Comic Sans MS"/>
                <a:cs typeface="Comic Sans MS"/>
                <a:sym typeface="Comic Sans MS"/>
              </a:rPr>
              <a:t>° RECREO:</a:t>
            </a:r>
            <a:br>
              <a:rPr b="1" lang="es-MX" sz="2700">
                <a:solidFill>
                  <a:srgbClr val="373737"/>
                </a:solidFill>
                <a:latin typeface="Comic Sans MS"/>
                <a:ea typeface="Comic Sans MS"/>
                <a:cs typeface="Comic Sans MS"/>
                <a:sym typeface="Comic Sans MS"/>
              </a:rPr>
            </a:br>
            <a:r>
              <a:rPr b="1" lang="es-MX" sz="2700">
                <a:solidFill>
                  <a:srgbClr val="373737"/>
                </a:solidFill>
                <a:latin typeface="Comic Sans MS"/>
                <a:ea typeface="Comic Sans MS"/>
                <a:cs typeface="Comic Sans MS"/>
                <a:sym typeface="Comic Sans MS"/>
              </a:rPr>
              <a:t>Audio libro </a:t>
            </a:r>
            <a:endParaRPr b="1" sz="2700">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rPr b="1" lang="es-MX" sz="2700">
                <a:solidFill>
                  <a:srgbClr val="373737"/>
                </a:solidFill>
                <a:latin typeface="Comic Sans MS"/>
                <a:ea typeface="Comic Sans MS"/>
                <a:cs typeface="Comic Sans MS"/>
                <a:sym typeface="Comic Sans MS"/>
              </a:rPr>
              <a:t>Marco selfie “Día del Libro”</a:t>
            </a:r>
            <a:endParaRPr b="1" sz="2700">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rPr b="1" lang="es-MX" sz="2700">
                <a:solidFill>
                  <a:srgbClr val="373737"/>
                </a:solidFill>
                <a:latin typeface="Comic Sans MS"/>
                <a:ea typeface="Comic Sans MS"/>
                <a:cs typeface="Comic Sans MS"/>
                <a:sym typeface="Comic Sans MS"/>
              </a:rPr>
              <a:t>Biblioteca al aire libre </a:t>
            </a:r>
            <a:endParaRPr b="1" sz="2700">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t/>
            </a:r>
            <a:endParaRPr b="1" sz="2700">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rPr b="1" lang="es-MX" sz="2700">
                <a:solidFill>
                  <a:srgbClr val="373737"/>
                </a:solidFill>
                <a:latin typeface="Comic Sans MS"/>
                <a:ea typeface="Comic Sans MS"/>
                <a:cs typeface="Comic Sans MS"/>
                <a:sym typeface="Comic Sans MS"/>
              </a:rPr>
              <a:t> 2° RECREO</a:t>
            </a:r>
            <a:endParaRPr b="1" sz="2700">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rPr b="1" lang="es-MX" sz="2700">
                <a:solidFill>
                  <a:srgbClr val="373737"/>
                </a:solidFill>
                <a:latin typeface="Comic Sans MS"/>
                <a:ea typeface="Comic Sans MS"/>
                <a:cs typeface="Comic Sans MS"/>
                <a:sym typeface="Comic Sans MS"/>
              </a:rPr>
              <a:t>“Lectura al aire libre” Comunidad educativa lee a los estudiantes.</a:t>
            </a:r>
            <a:br>
              <a:rPr b="1" lang="es-MX" sz="2700">
                <a:solidFill>
                  <a:srgbClr val="373737"/>
                </a:solidFill>
                <a:latin typeface="Comic Sans MS"/>
                <a:ea typeface="Comic Sans MS"/>
                <a:cs typeface="Comic Sans MS"/>
                <a:sym typeface="Comic Sans MS"/>
              </a:rPr>
            </a:br>
            <a:endParaRPr/>
          </a:p>
        </p:txBody>
      </p:sp>
      <p:pic>
        <p:nvPicPr>
          <p:cNvPr id="152" name="Google Shape;152;g2ce4f3827b3_0_212"/>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g2ce4f3827b3_0_156"/>
          <p:cNvSpPr txBox="1"/>
          <p:nvPr>
            <p:ph type="title"/>
          </p:nvPr>
        </p:nvSpPr>
        <p:spPr>
          <a:xfrm>
            <a:off x="84450" y="274650"/>
            <a:ext cx="8277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a:t>
            </a:r>
            <a:r>
              <a:rPr lang="es-MX" sz="4500">
                <a:solidFill>
                  <a:srgbClr val="FF0000"/>
                </a:solidFill>
                <a:latin typeface="Corsiva"/>
                <a:ea typeface="Corsiva"/>
                <a:cs typeface="Corsiva"/>
                <a:sym typeface="Corsiva"/>
              </a:rPr>
              <a:t>Crea la Portada de tu libro”</a:t>
            </a:r>
            <a:endParaRPr sz="4500">
              <a:solidFill>
                <a:srgbClr val="FF0000"/>
              </a:solidFill>
              <a:latin typeface="Corsiva"/>
              <a:ea typeface="Corsiva"/>
              <a:cs typeface="Corsiva"/>
              <a:sym typeface="Corsiva"/>
            </a:endParaRPr>
          </a:p>
        </p:txBody>
      </p:sp>
      <p:sp>
        <p:nvSpPr>
          <p:cNvPr id="158" name="Google Shape;158;g2ce4f3827b3_0_156"/>
          <p:cNvSpPr txBox="1"/>
          <p:nvPr>
            <p:ph idx="1" type="body"/>
          </p:nvPr>
        </p:nvSpPr>
        <p:spPr>
          <a:xfrm>
            <a:off x="457200" y="1600200"/>
            <a:ext cx="7904100" cy="4800600"/>
          </a:xfrm>
          <a:prstGeom prst="rect">
            <a:avLst/>
          </a:prstGeom>
        </p:spPr>
        <p:txBody>
          <a:bodyPr anchorCtr="0" anchor="t" bIns="45700" lIns="91425" spcFirstLastPara="1" rIns="91425" wrap="square" tIns="45700">
            <a:normAutofit/>
          </a:bodyPr>
          <a:lstStyle/>
          <a:p>
            <a:pPr indent="0" lvl="0" marL="0" rtl="0" algn="just">
              <a:spcBef>
                <a:spcPts val="0"/>
              </a:spcBef>
              <a:spcAft>
                <a:spcPts val="0"/>
              </a:spcAft>
              <a:buNone/>
            </a:pPr>
            <a:r>
              <a:t/>
            </a:r>
            <a:endParaRPr sz="14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1400">
                <a:solidFill>
                  <a:srgbClr val="000000"/>
                </a:solidFill>
                <a:latin typeface="Comic Sans MS"/>
                <a:ea typeface="Comic Sans MS"/>
                <a:cs typeface="Comic Sans MS"/>
                <a:sym typeface="Comic Sans MS"/>
              </a:rPr>
              <a:t> </a:t>
            </a:r>
            <a:r>
              <a:rPr lang="es-MX" sz="2300">
                <a:solidFill>
                  <a:srgbClr val="000000"/>
                </a:solidFill>
                <a:latin typeface="Comic Sans MS"/>
                <a:ea typeface="Comic Sans MS"/>
                <a:cs typeface="Comic Sans MS"/>
                <a:sym typeface="Comic Sans MS"/>
              </a:rPr>
              <a:t>¿</a:t>
            </a:r>
            <a:r>
              <a:rPr lang="es-MX" sz="2300">
                <a:solidFill>
                  <a:srgbClr val="000000"/>
                </a:solidFill>
                <a:latin typeface="Comic Sans MS"/>
                <a:ea typeface="Comic Sans MS"/>
                <a:cs typeface="Comic Sans MS"/>
                <a:sym typeface="Comic Sans MS"/>
              </a:rPr>
              <a:t>Qué</a:t>
            </a:r>
            <a:r>
              <a:rPr lang="es-MX" sz="2300">
                <a:solidFill>
                  <a:srgbClr val="000000"/>
                </a:solidFill>
                <a:latin typeface="Comic Sans MS"/>
                <a:ea typeface="Comic Sans MS"/>
                <a:cs typeface="Comic Sans MS"/>
                <a:sym typeface="Comic Sans MS"/>
              </a:rPr>
              <a:t> aparece en una portada del libro?</a:t>
            </a:r>
            <a:endParaRPr sz="23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23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300">
                <a:solidFill>
                  <a:srgbClr val="000000"/>
                </a:solidFill>
                <a:latin typeface="Comic Sans MS"/>
                <a:ea typeface="Comic Sans MS"/>
                <a:cs typeface="Comic Sans MS"/>
                <a:sym typeface="Comic Sans MS"/>
              </a:rPr>
              <a:t> ¿Son todas iguales? </a:t>
            </a:r>
            <a:endParaRPr sz="23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23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300">
                <a:solidFill>
                  <a:srgbClr val="000000"/>
                </a:solidFill>
                <a:latin typeface="Comic Sans MS"/>
                <a:ea typeface="Comic Sans MS"/>
                <a:cs typeface="Comic Sans MS"/>
                <a:sym typeface="Comic Sans MS"/>
              </a:rPr>
              <a:t>¿Te ha llamado la atención alguna portada de algún libro?</a:t>
            </a:r>
            <a:endParaRPr sz="23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23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300">
                <a:solidFill>
                  <a:srgbClr val="000000"/>
                </a:solidFill>
                <a:latin typeface="Comic Sans MS"/>
                <a:ea typeface="Comic Sans MS"/>
                <a:cs typeface="Comic Sans MS"/>
                <a:sym typeface="Comic Sans MS"/>
              </a:rPr>
              <a:t> ¿Te gustaría ilustrar la portada de algún libro?</a:t>
            </a:r>
            <a:endParaRPr sz="23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100">
                <a:solidFill>
                  <a:srgbClr val="000000"/>
                </a:solidFill>
                <a:latin typeface="Comic Sans MS"/>
                <a:ea typeface="Comic Sans MS"/>
                <a:cs typeface="Comic Sans MS"/>
                <a:sym typeface="Comic Sans MS"/>
              </a:rPr>
              <a:t> </a:t>
            </a:r>
            <a:endParaRPr sz="21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1400">
              <a:solidFill>
                <a:srgbClr val="000000"/>
              </a:solidFill>
              <a:latin typeface="Comic Sans MS"/>
              <a:ea typeface="Comic Sans MS"/>
              <a:cs typeface="Comic Sans MS"/>
              <a:sym typeface="Comic Sans MS"/>
            </a:endParaRPr>
          </a:p>
        </p:txBody>
      </p:sp>
      <p:pic>
        <p:nvPicPr>
          <p:cNvPr id="159" name="Google Shape;159;g2ce4f3827b3_0_156"/>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26f2c820d76_0_0"/>
          <p:cNvSpPr txBox="1"/>
          <p:nvPr>
            <p:ph type="title"/>
          </p:nvPr>
        </p:nvSpPr>
        <p:spPr>
          <a:xfrm>
            <a:off x="101350" y="426675"/>
            <a:ext cx="77364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Sigamos con la portada de nuestro </a:t>
            </a:r>
            <a:endParaRPr sz="4500">
              <a:solidFill>
                <a:srgbClr val="FF0000"/>
              </a:solidFill>
              <a:latin typeface="Corsiva"/>
              <a:ea typeface="Corsiva"/>
              <a:cs typeface="Corsiva"/>
              <a:sym typeface="Corsiva"/>
            </a:endParaRPr>
          </a:p>
          <a:p>
            <a:pPr indent="0" lvl="0" marL="0" rtl="0" algn="l">
              <a:spcBef>
                <a:spcPts val="0"/>
              </a:spcBef>
              <a:spcAft>
                <a:spcPts val="0"/>
              </a:spcAft>
              <a:buNone/>
            </a:pPr>
            <a:r>
              <a:rPr lang="es-MX" sz="4500">
                <a:solidFill>
                  <a:srgbClr val="FF0000"/>
                </a:solidFill>
                <a:latin typeface="Corsiva"/>
                <a:ea typeface="Corsiva"/>
                <a:cs typeface="Corsiva"/>
                <a:sym typeface="Corsiva"/>
              </a:rPr>
              <a:t>libro:</a:t>
            </a:r>
            <a:endParaRPr sz="4500">
              <a:solidFill>
                <a:srgbClr val="FF0000"/>
              </a:solidFill>
              <a:latin typeface="Corsiva"/>
              <a:ea typeface="Corsiva"/>
              <a:cs typeface="Corsiva"/>
              <a:sym typeface="Corsiva"/>
            </a:endParaRPr>
          </a:p>
          <a:p>
            <a:pPr indent="0" lvl="0" marL="0" rtl="0" algn="l">
              <a:spcBef>
                <a:spcPts val="0"/>
              </a:spcBef>
              <a:spcAft>
                <a:spcPts val="0"/>
              </a:spcAft>
              <a:buNone/>
            </a:pPr>
            <a:r>
              <a:t/>
            </a:r>
            <a:endParaRPr sz="4500">
              <a:solidFill>
                <a:srgbClr val="FF0000"/>
              </a:solidFill>
              <a:latin typeface="Corsiva"/>
              <a:ea typeface="Corsiva"/>
              <a:cs typeface="Corsiva"/>
              <a:sym typeface="Corsiva"/>
            </a:endParaRPr>
          </a:p>
        </p:txBody>
      </p:sp>
      <p:sp>
        <p:nvSpPr>
          <p:cNvPr id="165" name="Google Shape;165;g26f2c820d76_0_0"/>
          <p:cNvSpPr txBox="1"/>
          <p:nvPr>
            <p:ph idx="1" type="body"/>
          </p:nvPr>
        </p:nvSpPr>
        <p:spPr>
          <a:xfrm>
            <a:off x="389625" y="827700"/>
            <a:ext cx="7620000" cy="6137700"/>
          </a:xfrm>
          <a:prstGeom prst="rect">
            <a:avLst/>
          </a:prstGeom>
        </p:spPr>
        <p:txBody>
          <a:bodyPr anchorCtr="0" anchor="t" bIns="45700" lIns="91425" spcFirstLastPara="1" rIns="91425" wrap="square" tIns="45700">
            <a:normAutofit/>
          </a:bodyPr>
          <a:lstStyle/>
          <a:p>
            <a:pPr indent="0" lvl="0" marL="0" rtl="0" algn="just">
              <a:spcBef>
                <a:spcPts val="0"/>
              </a:spcBef>
              <a:spcAft>
                <a:spcPts val="0"/>
              </a:spcAft>
              <a:buNone/>
            </a:pPr>
            <a:r>
              <a:t/>
            </a:r>
            <a:endParaRPr b="1" sz="2500">
              <a:solidFill>
                <a:srgbClr val="000000"/>
              </a:solidFill>
              <a:latin typeface="Comic Sans MS"/>
              <a:ea typeface="Comic Sans MS"/>
              <a:cs typeface="Comic Sans MS"/>
              <a:sym typeface="Comic Sans MS"/>
            </a:endParaRPr>
          </a:p>
        </p:txBody>
      </p:sp>
      <p:pic>
        <p:nvPicPr>
          <p:cNvPr id="166" name="Google Shape;166;g26f2c820d76_0_0"/>
          <p:cNvPicPr preferRelativeResize="0"/>
          <p:nvPr/>
        </p:nvPicPr>
        <p:blipFill>
          <a:blip r:embed="rId3">
            <a:alphaModFix/>
          </a:blip>
          <a:stretch>
            <a:fillRect/>
          </a:stretch>
        </p:blipFill>
        <p:spPr>
          <a:xfrm>
            <a:off x="2650100" y="2247016"/>
            <a:ext cx="1875500" cy="2518858"/>
          </a:xfrm>
          <a:prstGeom prst="rect">
            <a:avLst/>
          </a:prstGeom>
          <a:noFill/>
          <a:ln>
            <a:noFill/>
          </a:ln>
        </p:spPr>
      </p:pic>
      <p:pic>
        <p:nvPicPr>
          <p:cNvPr id="167" name="Google Shape;167;g26f2c820d76_0_0"/>
          <p:cNvPicPr preferRelativeResize="0"/>
          <p:nvPr/>
        </p:nvPicPr>
        <p:blipFill>
          <a:blip r:embed="rId4">
            <a:alphaModFix/>
          </a:blip>
          <a:stretch>
            <a:fillRect/>
          </a:stretch>
        </p:blipFill>
        <p:spPr>
          <a:xfrm>
            <a:off x="555788" y="1717451"/>
            <a:ext cx="1837262" cy="2518850"/>
          </a:xfrm>
          <a:prstGeom prst="rect">
            <a:avLst/>
          </a:prstGeom>
          <a:noFill/>
          <a:ln>
            <a:noFill/>
          </a:ln>
        </p:spPr>
      </p:pic>
      <p:pic>
        <p:nvPicPr>
          <p:cNvPr descr="Portada del libro el principito que hice en un pequeño concurso &gt;u&lt; LE  PETIT PRINCE | Libro de el principito, El principito, Imagenes del  principito" id="168" name="Google Shape;168;g26f2c820d76_0_0"/>
          <p:cNvPicPr preferRelativeResize="0"/>
          <p:nvPr/>
        </p:nvPicPr>
        <p:blipFill>
          <a:blip r:embed="rId5">
            <a:alphaModFix/>
          </a:blip>
          <a:stretch>
            <a:fillRect/>
          </a:stretch>
        </p:blipFill>
        <p:spPr>
          <a:xfrm>
            <a:off x="4722425" y="1245181"/>
            <a:ext cx="1875500" cy="2291244"/>
          </a:xfrm>
          <a:prstGeom prst="rect">
            <a:avLst/>
          </a:prstGeom>
          <a:noFill/>
          <a:ln>
            <a:noFill/>
          </a:ln>
        </p:spPr>
      </p:pic>
      <p:pic>
        <p:nvPicPr>
          <p:cNvPr id="169" name="Google Shape;169;g26f2c820d76_0_0"/>
          <p:cNvPicPr preferRelativeResize="0"/>
          <p:nvPr/>
        </p:nvPicPr>
        <p:blipFill>
          <a:blip r:embed="rId6">
            <a:alphaModFix/>
          </a:blip>
          <a:stretch>
            <a:fillRect/>
          </a:stretch>
        </p:blipFill>
        <p:spPr>
          <a:xfrm>
            <a:off x="4930274" y="3903525"/>
            <a:ext cx="2121328" cy="2744575"/>
          </a:xfrm>
          <a:prstGeom prst="rect">
            <a:avLst/>
          </a:prstGeom>
          <a:noFill/>
          <a:ln>
            <a:noFill/>
          </a:ln>
        </p:spPr>
      </p:pic>
      <p:pic>
        <p:nvPicPr>
          <p:cNvPr id="170" name="Google Shape;170;g26f2c820d76_0_0"/>
          <p:cNvPicPr preferRelativeResize="0"/>
          <p:nvPr/>
        </p:nvPicPr>
        <p:blipFill>
          <a:blip r:embed="rId7">
            <a:alphaModFix/>
          </a:blip>
          <a:stretch>
            <a:fillRect/>
          </a:stretch>
        </p:blipFill>
        <p:spPr>
          <a:xfrm>
            <a:off x="7474175" y="0"/>
            <a:ext cx="1300650" cy="13006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g2ce4f3827b3_0_131"/>
          <p:cNvSpPr txBox="1"/>
          <p:nvPr>
            <p:ph type="title"/>
          </p:nvPr>
        </p:nvSpPr>
        <p:spPr>
          <a:xfrm>
            <a:off x="457200" y="274638"/>
            <a:ext cx="7620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Portada</a:t>
            </a:r>
            <a:r>
              <a:rPr lang="es-MX" sz="4500">
                <a:solidFill>
                  <a:srgbClr val="FF0000"/>
                </a:solidFill>
                <a:latin typeface="Corsiva"/>
                <a:ea typeface="Corsiva"/>
                <a:cs typeface="Corsiva"/>
                <a:sym typeface="Corsiva"/>
              </a:rPr>
              <a:t>:</a:t>
            </a:r>
            <a:endParaRPr sz="4500">
              <a:solidFill>
                <a:srgbClr val="FF0000"/>
              </a:solidFill>
              <a:latin typeface="Corsiva"/>
              <a:ea typeface="Corsiva"/>
              <a:cs typeface="Corsiva"/>
              <a:sym typeface="Corsiva"/>
            </a:endParaRPr>
          </a:p>
          <a:p>
            <a:pPr indent="0" lvl="0" marL="0" rtl="0" algn="l">
              <a:spcBef>
                <a:spcPts val="0"/>
              </a:spcBef>
              <a:spcAft>
                <a:spcPts val="0"/>
              </a:spcAft>
              <a:buNone/>
            </a:pPr>
            <a:r>
              <a:t/>
            </a:r>
            <a:endParaRPr sz="4500">
              <a:solidFill>
                <a:srgbClr val="FF0000"/>
              </a:solidFill>
              <a:latin typeface="Corsiva"/>
              <a:ea typeface="Corsiva"/>
              <a:cs typeface="Corsiva"/>
              <a:sym typeface="Corsiva"/>
            </a:endParaRPr>
          </a:p>
        </p:txBody>
      </p:sp>
      <p:sp>
        <p:nvSpPr>
          <p:cNvPr id="176" name="Google Shape;176;g2ce4f3827b3_0_131"/>
          <p:cNvSpPr txBox="1"/>
          <p:nvPr>
            <p:ph idx="1" type="body"/>
          </p:nvPr>
        </p:nvSpPr>
        <p:spPr>
          <a:xfrm>
            <a:off x="457200" y="1114850"/>
            <a:ext cx="7620000" cy="5286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t/>
            </a:r>
            <a:endParaRPr sz="3000">
              <a:solidFill>
                <a:srgbClr val="000000"/>
              </a:solidFill>
            </a:endParaRPr>
          </a:p>
        </p:txBody>
      </p:sp>
      <p:sp>
        <p:nvSpPr>
          <p:cNvPr id="177" name="Google Shape;177;g2ce4f3827b3_0_131"/>
          <p:cNvSpPr txBox="1"/>
          <p:nvPr/>
        </p:nvSpPr>
        <p:spPr>
          <a:xfrm>
            <a:off x="304800" y="1284600"/>
            <a:ext cx="7887600" cy="5573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s-MX" sz="2100">
                <a:latin typeface="Comic Sans MS"/>
                <a:ea typeface="Comic Sans MS"/>
                <a:cs typeface="Comic Sans MS"/>
                <a:sym typeface="Comic Sans MS"/>
              </a:rPr>
              <a:t>La portada de un </a:t>
            </a:r>
            <a:r>
              <a:rPr lang="es-MX" sz="2100">
                <a:uFill>
                  <a:noFill/>
                </a:uFill>
                <a:latin typeface="Comic Sans MS"/>
                <a:ea typeface="Comic Sans MS"/>
                <a:cs typeface="Comic Sans MS"/>
                <a:sym typeface="Comic Sans MS"/>
                <a:hlinkClick r:id="rId3"/>
              </a:rPr>
              <a:t>libro</a:t>
            </a:r>
            <a:r>
              <a:rPr lang="es-MX" sz="2100">
                <a:latin typeface="Comic Sans MS"/>
                <a:ea typeface="Comic Sans MS"/>
                <a:cs typeface="Comic Sans MS"/>
                <a:sym typeface="Comic Sans MS"/>
              </a:rPr>
              <a:t> es la primera impresión que el lector tiene del libro, por lo que es importante que sea atractiva y llame la atención del público. Los elementos que suelen aparecer en la portada de un libro pueden variar, pero algunos de los más comunes son:</a:t>
            </a:r>
            <a:endParaRPr sz="2100">
              <a:latin typeface="Comic Sans MS"/>
              <a:ea typeface="Comic Sans MS"/>
              <a:cs typeface="Comic Sans MS"/>
              <a:sym typeface="Comic Sans MS"/>
            </a:endParaRPr>
          </a:p>
          <a:p>
            <a:pPr indent="0" lvl="0" marL="0" rtl="0" algn="l">
              <a:spcBef>
                <a:spcPts val="0"/>
              </a:spcBef>
              <a:spcAft>
                <a:spcPts val="0"/>
              </a:spcAft>
              <a:buNone/>
            </a:pPr>
            <a:r>
              <a:t/>
            </a:r>
            <a:endParaRPr sz="2100">
              <a:latin typeface="Comic Sans MS"/>
              <a:ea typeface="Comic Sans MS"/>
              <a:cs typeface="Comic Sans MS"/>
              <a:sym typeface="Comic Sans MS"/>
            </a:endParaRPr>
          </a:p>
          <a:p>
            <a:pPr indent="0" lvl="0" marL="0" rtl="0" algn="l">
              <a:spcBef>
                <a:spcPts val="0"/>
              </a:spcBef>
              <a:spcAft>
                <a:spcPts val="0"/>
              </a:spcAft>
              <a:buNone/>
            </a:pPr>
            <a:r>
              <a:rPr b="1" lang="es-MX" sz="2000">
                <a:latin typeface="Comic Sans MS"/>
                <a:ea typeface="Comic Sans MS"/>
                <a:cs typeface="Comic Sans MS"/>
                <a:sym typeface="Comic Sans MS"/>
              </a:rPr>
              <a:t>Título: </a:t>
            </a:r>
            <a:r>
              <a:rPr lang="es-MX" sz="2000">
                <a:latin typeface="Comic Sans MS"/>
                <a:ea typeface="Comic Sans MS"/>
                <a:cs typeface="Comic Sans MS"/>
                <a:sym typeface="Comic Sans MS"/>
              </a:rPr>
              <a:t>el título del libro suele aparecer en la parte superior de la portada y debe ser claro y conciso para que el lector sepa de qué trata el libro.</a:t>
            </a:r>
            <a:endParaRPr sz="2000">
              <a:latin typeface="Comic Sans MS"/>
              <a:ea typeface="Comic Sans MS"/>
              <a:cs typeface="Comic Sans MS"/>
              <a:sym typeface="Comic Sans MS"/>
            </a:endParaRPr>
          </a:p>
          <a:p>
            <a:pPr indent="0" lvl="0" marL="0" rtl="0" algn="l">
              <a:spcBef>
                <a:spcPts val="0"/>
              </a:spcBef>
              <a:spcAft>
                <a:spcPts val="0"/>
              </a:spcAft>
              <a:buNone/>
            </a:pPr>
            <a:r>
              <a:rPr lang="es-MX" sz="2000">
                <a:latin typeface="Comic Sans MS"/>
                <a:ea typeface="Comic Sans MS"/>
                <a:cs typeface="Comic Sans MS"/>
                <a:sym typeface="Comic Sans MS"/>
              </a:rPr>
              <a:t> </a:t>
            </a:r>
            <a:endParaRPr sz="2000">
              <a:latin typeface="Comic Sans MS"/>
              <a:ea typeface="Comic Sans MS"/>
              <a:cs typeface="Comic Sans MS"/>
              <a:sym typeface="Comic Sans MS"/>
            </a:endParaRPr>
          </a:p>
          <a:p>
            <a:pPr indent="0" lvl="0" marL="0" rtl="0" algn="l">
              <a:spcBef>
                <a:spcPts val="0"/>
              </a:spcBef>
              <a:spcAft>
                <a:spcPts val="0"/>
              </a:spcAft>
              <a:buNone/>
            </a:pPr>
            <a:r>
              <a:rPr lang="es-MX" sz="2000">
                <a:latin typeface="Comic Sans MS"/>
                <a:ea typeface="Comic Sans MS"/>
                <a:cs typeface="Comic Sans MS"/>
                <a:sym typeface="Comic Sans MS"/>
              </a:rPr>
              <a:t> </a:t>
            </a:r>
            <a:r>
              <a:rPr b="1" lang="es-MX" sz="2000">
                <a:latin typeface="Comic Sans MS"/>
                <a:ea typeface="Comic Sans MS"/>
                <a:cs typeface="Comic Sans MS"/>
                <a:sym typeface="Comic Sans MS"/>
              </a:rPr>
              <a:t>Autor: </a:t>
            </a:r>
            <a:r>
              <a:rPr lang="es-MX" sz="2000">
                <a:latin typeface="Comic Sans MS"/>
                <a:ea typeface="Comic Sans MS"/>
                <a:cs typeface="Comic Sans MS"/>
                <a:sym typeface="Comic Sans MS"/>
              </a:rPr>
              <a:t>el nombre del autor suele aparecer debajo del título, a menudo en una fuente de tamaño menor.</a:t>
            </a:r>
            <a:endParaRPr sz="2000">
              <a:latin typeface="Comic Sans MS"/>
              <a:ea typeface="Comic Sans MS"/>
              <a:cs typeface="Comic Sans MS"/>
              <a:sym typeface="Comic Sans MS"/>
            </a:endParaRPr>
          </a:p>
          <a:p>
            <a:pPr indent="0" lvl="0" marL="0" rtl="0" algn="l">
              <a:spcBef>
                <a:spcPts val="0"/>
              </a:spcBef>
              <a:spcAft>
                <a:spcPts val="0"/>
              </a:spcAft>
              <a:buNone/>
            </a:pPr>
            <a:r>
              <a:rPr lang="es-MX" sz="2000">
                <a:latin typeface="Comic Sans MS"/>
                <a:ea typeface="Comic Sans MS"/>
                <a:cs typeface="Comic Sans MS"/>
                <a:sym typeface="Comic Sans MS"/>
              </a:rPr>
              <a:t> </a:t>
            </a:r>
            <a:endParaRPr sz="2000">
              <a:latin typeface="Comic Sans MS"/>
              <a:ea typeface="Comic Sans MS"/>
              <a:cs typeface="Comic Sans MS"/>
              <a:sym typeface="Comic Sans MS"/>
            </a:endParaRPr>
          </a:p>
          <a:p>
            <a:pPr indent="0" lvl="0" marL="0" rtl="0" algn="l">
              <a:spcBef>
                <a:spcPts val="0"/>
              </a:spcBef>
              <a:spcAft>
                <a:spcPts val="0"/>
              </a:spcAft>
              <a:buNone/>
            </a:pPr>
            <a:r>
              <a:rPr b="1" lang="es-MX" sz="2000">
                <a:latin typeface="Comic Sans MS"/>
                <a:ea typeface="Comic Sans MS"/>
                <a:cs typeface="Comic Sans MS"/>
                <a:sym typeface="Comic Sans MS"/>
              </a:rPr>
              <a:t>Ilustración: </a:t>
            </a:r>
            <a:r>
              <a:rPr lang="es-MX" sz="2000">
                <a:latin typeface="Comic Sans MS"/>
                <a:ea typeface="Comic Sans MS"/>
                <a:cs typeface="Comic Sans MS"/>
                <a:sym typeface="Comic Sans MS"/>
              </a:rPr>
              <a:t>la portada de un libro también puede incluir una imagen o ilustración que represente el tema del libro.</a:t>
            </a:r>
            <a:endParaRPr sz="2000">
              <a:latin typeface="Comic Sans MS"/>
              <a:ea typeface="Comic Sans MS"/>
              <a:cs typeface="Comic Sans MS"/>
              <a:sym typeface="Comic Sans MS"/>
            </a:endParaRPr>
          </a:p>
          <a:p>
            <a:pPr indent="0" lvl="0" marL="0" rtl="0" algn="l">
              <a:spcBef>
                <a:spcPts val="0"/>
              </a:spcBef>
              <a:spcAft>
                <a:spcPts val="0"/>
              </a:spcAft>
              <a:buNone/>
            </a:pPr>
            <a:r>
              <a:t/>
            </a:r>
            <a:endParaRPr sz="2900">
              <a:latin typeface="Comic Sans MS"/>
              <a:ea typeface="Comic Sans MS"/>
              <a:cs typeface="Comic Sans MS"/>
              <a:sym typeface="Comic Sans MS"/>
            </a:endParaRPr>
          </a:p>
          <a:p>
            <a:pPr indent="0" lvl="0" marL="0" rtl="0" algn="l">
              <a:spcBef>
                <a:spcPts val="0"/>
              </a:spcBef>
              <a:spcAft>
                <a:spcPts val="0"/>
              </a:spcAft>
              <a:buNone/>
            </a:pPr>
            <a:r>
              <a:t/>
            </a:r>
            <a:endParaRPr sz="2100">
              <a:highlight>
                <a:srgbClr val="FFFFFF"/>
              </a:highlight>
              <a:latin typeface="Comic Sans MS"/>
              <a:ea typeface="Comic Sans MS"/>
              <a:cs typeface="Comic Sans MS"/>
              <a:sym typeface="Comic Sans MS"/>
            </a:endParaRPr>
          </a:p>
        </p:txBody>
      </p:sp>
      <p:pic>
        <p:nvPicPr>
          <p:cNvPr id="178" name="Google Shape;178;g2ce4f3827b3_0_131"/>
          <p:cNvPicPr preferRelativeResize="0"/>
          <p:nvPr/>
        </p:nvPicPr>
        <p:blipFill>
          <a:blip r:embed="rId4">
            <a:alphaModFix/>
          </a:blip>
          <a:stretch>
            <a:fillRect/>
          </a:stretch>
        </p:blipFill>
        <p:spPr>
          <a:xfrm>
            <a:off x="7474175" y="0"/>
            <a:ext cx="1300650" cy="13006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ce4f3827b3_0_50"/>
          <p:cNvSpPr txBox="1"/>
          <p:nvPr>
            <p:ph type="title"/>
          </p:nvPr>
        </p:nvSpPr>
        <p:spPr>
          <a:xfrm>
            <a:off x="84450" y="274650"/>
            <a:ext cx="8277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a:t>
            </a:r>
            <a:r>
              <a:rPr lang="es-MX" sz="4500">
                <a:solidFill>
                  <a:srgbClr val="FF0000"/>
                </a:solidFill>
                <a:latin typeface="Corsiva"/>
                <a:ea typeface="Corsiva"/>
                <a:cs typeface="Corsiva"/>
                <a:sym typeface="Corsiva"/>
              </a:rPr>
              <a:t>Crea la Portada de tu libro”</a:t>
            </a:r>
            <a:endParaRPr sz="4500">
              <a:solidFill>
                <a:srgbClr val="FF0000"/>
              </a:solidFill>
              <a:latin typeface="Corsiva"/>
              <a:ea typeface="Corsiva"/>
              <a:cs typeface="Corsiva"/>
              <a:sym typeface="Corsiva"/>
            </a:endParaRPr>
          </a:p>
        </p:txBody>
      </p:sp>
      <p:sp>
        <p:nvSpPr>
          <p:cNvPr id="184" name="Google Shape;184;g2ce4f3827b3_0_50"/>
          <p:cNvSpPr txBox="1"/>
          <p:nvPr>
            <p:ph idx="1" type="body"/>
          </p:nvPr>
        </p:nvSpPr>
        <p:spPr>
          <a:xfrm>
            <a:off x="152025" y="1249975"/>
            <a:ext cx="8091000" cy="51507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s-MX" sz="1400">
                <a:solidFill>
                  <a:srgbClr val="000000"/>
                </a:solidFill>
                <a:latin typeface="Comic Sans MS"/>
                <a:ea typeface="Comic Sans MS"/>
                <a:cs typeface="Comic Sans MS"/>
                <a:sym typeface="Comic Sans MS"/>
              </a:rPr>
              <a:t> </a:t>
            </a:r>
            <a:r>
              <a:rPr b="1" lang="es-MX" sz="2100">
                <a:solidFill>
                  <a:srgbClr val="000000"/>
                </a:solidFill>
                <a:latin typeface="Comic Sans MS"/>
                <a:ea typeface="Comic Sans MS"/>
                <a:cs typeface="Comic Sans MS"/>
                <a:sym typeface="Comic Sans MS"/>
              </a:rPr>
              <a:t>Instrucciones:</a:t>
            </a:r>
            <a:endParaRPr b="1" sz="21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b="1" sz="21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100">
                <a:solidFill>
                  <a:srgbClr val="000000"/>
                </a:solidFill>
                <a:latin typeface="Comic Sans MS"/>
                <a:ea typeface="Comic Sans MS"/>
                <a:cs typeface="Comic Sans MS"/>
                <a:sym typeface="Comic Sans MS"/>
              </a:rPr>
              <a:t>A través de una lluvia de ideas los estudiantes nombran lo que les gustaría poner en la portada de su libro, con esta información el docente planifica y diseña en la pizarra la portada de su libro.</a:t>
            </a:r>
            <a:endParaRPr sz="2100">
              <a:solidFill>
                <a:srgbClr val="000000"/>
              </a:solidFill>
              <a:latin typeface="Comic Sans MS"/>
              <a:ea typeface="Comic Sans MS"/>
              <a:cs typeface="Comic Sans MS"/>
              <a:sym typeface="Comic Sans MS"/>
            </a:endParaRPr>
          </a:p>
          <a:p>
            <a:pPr indent="0" lvl="0" marL="0" rtl="0" algn="just">
              <a:spcBef>
                <a:spcPts val="0"/>
              </a:spcBef>
              <a:spcAft>
                <a:spcPts val="0"/>
              </a:spcAft>
              <a:buNone/>
            </a:pPr>
            <a:r>
              <a:rPr lang="es-MX" sz="2100">
                <a:solidFill>
                  <a:srgbClr val="000000"/>
                </a:solidFill>
                <a:latin typeface="Comic Sans MS"/>
                <a:ea typeface="Comic Sans MS"/>
                <a:cs typeface="Comic Sans MS"/>
                <a:sym typeface="Comic Sans MS"/>
              </a:rPr>
              <a:t>Luego el curso en grupos o en forma individual confecciona la portada de su libro, en la puerta de su sala, junto al texto creado en la dinámica “Historia colectiva” transcrito en un papelógrafo.</a:t>
            </a:r>
            <a:endParaRPr sz="2100">
              <a:solidFill>
                <a:srgbClr val="000000"/>
              </a:solidFill>
              <a:latin typeface="Comic Sans MS"/>
              <a:ea typeface="Comic Sans MS"/>
              <a:cs typeface="Comic Sans MS"/>
              <a:sym typeface="Comic Sans MS"/>
            </a:endParaRPr>
          </a:p>
          <a:p>
            <a:pPr indent="0" lvl="0" marL="0" rtl="0" algn="just">
              <a:spcBef>
                <a:spcPts val="0"/>
              </a:spcBef>
              <a:spcAft>
                <a:spcPts val="0"/>
              </a:spcAft>
              <a:buNone/>
            </a:pPr>
            <a:r>
              <a:t/>
            </a:r>
            <a:endParaRPr sz="2100">
              <a:solidFill>
                <a:srgbClr val="000000"/>
              </a:solidFill>
              <a:latin typeface="Comic Sans MS"/>
              <a:ea typeface="Comic Sans MS"/>
              <a:cs typeface="Comic Sans MS"/>
              <a:sym typeface="Comic Sans MS"/>
            </a:endParaRPr>
          </a:p>
          <a:p>
            <a:pPr indent="0" lvl="0" marL="0" rtl="0" algn="just">
              <a:spcBef>
                <a:spcPts val="0"/>
              </a:spcBef>
              <a:spcAft>
                <a:spcPts val="0"/>
              </a:spcAft>
              <a:buNone/>
            </a:pPr>
            <a:r>
              <a:rPr b="1" lang="es-MX" sz="2100">
                <a:solidFill>
                  <a:srgbClr val="000000"/>
                </a:solidFill>
                <a:latin typeface="Comic Sans MS"/>
                <a:ea typeface="Comic Sans MS"/>
                <a:cs typeface="Comic Sans MS"/>
                <a:sym typeface="Comic Sans MS"/>
              </a:rPr>
              <a:t>Se finaliza la actividad del Día del Libro con una fotografía con el docente junto a su curso y a la portada del libro, se envía al equipo CRA arojas@tomasdeaquino.cl</a:t>
            </a:r>
            <a:endParaRPr b="1" sz="2100"/>
          </a:p>
        </p:txBody>
      </p:sp>
      <p:pic>
        <p:nvPicPr>
          <p:cNvPr id="185" name="Google Shape;185;g2ce4f3827b3_0_50"/>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2ce4f3827b3_0_218"/>
          <p:cNvSpPr txBox="1"/>
          <p:nvPr>
            <p:ph type="title"/>
          </p:nvPr>
        </p:nvSpPr>
        <p:spPr>
          <a:xfrm>
            <a:off x="457200" y="457188"/>
            <a:ext cx="7620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Te invitamos</a:t>
            </a:r>
            <a:endParaRPr sz="4500">
              <a:solidFill>
                <a:srgbClr val="FF0000"/>
              </a:solidFill>
              <a:latin typeface="Corsiva"/>
              <a:ea typeface="Corsiva"/>
              <a:cs typeface="Corsiva"/>
              <a:sym typeface="Corsiva"/>
            </a:endParaRPr>
          </a:p>
        </p:txBody>
      </p:sp>
      <p:sp>
        <p:nvSpPr>
          <p:cNvPr id="191" name="Google Shape;191;g2ce4f3827b3_0_218"/>
          <p:cNvSpPr txBox="1"/>
          <p:nvPr>
            <p:ph idx="1" type="body"/>
          </p:nvPr>
        </p:nvSpPr>
        <p:spPr>
          <a:xfrm>
            <a:off x="457200" y="1600200"/>
            <a:ext cx="7620000" cy="4800600"/>
          </a:xfrm>
          <a:prstGeom prst="rect">
            <a:avLst/>
          </a:prstGeom>
        </p:spPr>
        <p:txBody>
          <a:bodyPr anchorCtr="0" anchor="t" bIns="45700" lIns="91425" spcFirstLastPara="1" rIns="91425" wrap="square" tIns="45700">
            <a:normAutofit/>
          </a:bodyPr>
          <a:lstStyle/>
          <a:p>
            <a:pPr indent="0" lvl="0" marL="0" rtl="0" algn="just">
              <a:spcBef>
                <a:spcPts val="0"/>
              </a:spcBef>
              <a:spcAft>
                <a:spcPts val="0"/>
              </a:spcAft>
              <a:buNone/>
            </a:pPr>
            <a:r>
              <a:rPr b="1" lang="es-MX" sz="1800">
                <a:solidFill>
                  <a:srgbClr val="000000"/>
                </a:solidFill>
                <a:latin typeface="Comic Sans MS"/>
                <a:ea typeface="Comic Sans MS"/>
                <a:cs typeface="Comic Sans MS"/>
                <a:sym typeface="Comic Sans MS"/>
              </a:rPr>
              <a:t>EL DÍA 24 DE ABRIL A VISITAR LAS PUERTAS CON LOS LIBROS REALIZADAS POR TODOS LOS CURSOS DEL COLEGIO EL DÍA DEL LIBRO 2024</a:t>
            </a:r>
            <a:endParaRPr b="1" sz="1800">
              <a:solidFill>
                <a:srgbClr val="000000"/>
              </a:solidFill>
              <a:latin typeface="Comic Sans MS"/>
              <a:ea typeface="Comic Sans MS"/>
              <a:cs typeface="Comic Sans MS"/>
              <a:sym typeface="Comic Sans MS"/>
            </a:endParaRPr>
          </a:p>
        </p:txBody>
      </p:sp>
      <p:pic>
        <p:nvPicPr>
          <p:cNvPr id="192" name="Google Shape;192;g2ce4f3827b3_0_218"/>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2ce4f3827b3_0_55"/>
          <p:cNvSpPr txBox="1"/>
          <p:nvPr>
            <p:ph type="title"/>
          </p:nvPr>
        </p:nvSpPr>
        <p:spPr>
          <a:xfrm>
            <a:off x="490975" y="2369188"/>
            <a:ext cx="7620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5700">
                <a:solidFill>
                  <a:srgbClr val="FF0000"/>
                </a:solidFill>
                <a:latin typeface="Corsiva"/>
                <a:ea typeface="Corsiva"/>
                <a:cs typeface="Corsiva"/>
                <a:sym typeface="Corsiva"/>
              </a:rPr>
              <a:t>¡GRACIAS POR PARTICIPAR EN ESTA </a:t>
            </a:r>
            <a:r>
              <a:rPr lang="es-MX" sz="5700">
                <a:solidFill>
                  <a:srgbClr val="FF0000"/>
                </a:solidFill>
                <a:latin typeface="Corsiva"/>
                <a:ea typeface="Corsiva"/>
                <a:cs typeface="Corsiva"/>
                <a:sym typeface="Corsiva"/>
              </a:rPr>
              <a:t>CONMEMORACIÓN</a:t>
            </a:r>
            <a:r>
              <a:rPr lang="es-MX" sz="5700">
                <a:solidFill>
                  <a:srgbClr val="FF0000"/>
                </a:solidFill>
                <a:latin typeface="Corsiva"/>
                <a:ea typeface="Corsiva"/>
                <a:cs typeface="Corsiva"/>
                <a:sym typeface="Corsiva"/>
              </a:rPr>
              <a:t> DEL “</a:t>
            </a:r>
            <a:r>
              <a:rPr lang="es-MX" sz="5700">
                <a:solidFill>
                  <a:srgbClr val="FF0000"/>
                </a:solidFill>
                <a:latin typeface="Corsiva"/>
                <a:ea typeface="Corsiva"/>
                <a:cs typeface="Corsiva"/>
                <a:sym typeface="Corsiva"/>
              </a:rPr>
              <a:t>DÍA</a:t>
            </a:r>
            <a:r>
              <a:rPr lang="es-MX" sz="5700">
                <a:solidFill>
                  <a:srgbClr val="FF0000"/>
                </a:solidFill>
                <a:latin typeface="Corsiva"/>
                <a:ea typeface="Corsiva"/>
                <a:cs typeface="Corsiva"/>
                <a:sym typeface="Corsiva"/>
              </a:rPr>
              <a:t> DEL LIBRO 2024”¡</a:t>
            </a:r>
            <a:endParaRPr sz="5700">
              <a:solidFill>
                <a:srgbClr val="FF0000"/>
              </a:solidFill>
              <a:latin typeface="Corsiva"/>
              <a:ea typeface="Corsiva"/>
              <a:cs typeface="Corsiva"/>
              <a:sym typeface="Corsiva"/>
            </a:endParaRPr>
          </a:p>
        </p:txBody>
      </p:sp>
      <p:pic>
        <p:nvPicPr>
          <p:cNvPr id="198" name="Google Shape;198;g2ce4f3827b3_0_55"/>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g2ce4f3827b3_0_175"/>
          <p:cNvSpPr txBox="1"/>
          <p:nvPr>
            <p:ph type="title"/>
          </p:nvPr>
        </p:nvSpPr>
        <p:spPr>
          <a:xfrm>
            <a:off x="457200" y="274638"/>
            <a:ext cx="7620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a:solidFill>
                  <a:srgbClr val="FF0000"/>
                </a:solidFill>
                <a:latin typeface="Corsiva"/>
                <a:ea typeface="Corsiva"/>
                <a:cs typeface="Corsiva"/>
                <a:sym typeface="Corsiva"/>
              </a:rPr>
              <a:t>Introducción del Profesor jefe</a:t>
            </a:r>
            <a:endParaRPr>
              <a:solidFill>
                <a:srgbClr val="FF0000"/>
              </a:solidFill>
              <a:latin typeface="Corsiva"/>
              <a:ea typeface="Corsiva"/>
              <a:cs typeface="Corsiva"/>
              <a:sym typeface="Corsiva"/>
            </a:endParaRPr>
          </a:p>
        </p:txBody>
      </p:sp>
      <p:sp>
        <p:nvSpPr>
          <p:cNvPr id="93" name="Google Shape;93;g2ce4f3827b3_0_175"/>
          <p:cNvSpPr txBox="1"/>
          <p:nvPr>
            <p:ph idx="1" type="body"/>
          </p:nvPr>
        </p:nvSpPr>
        <p:spPr>
          <a:xfrm>
            <a:off x="135125" y="1165525"/>
            <a:ext cx="8259900" cy="5827500"/>
          </a:xfrm>
          <a:prstGeom prst="rect">
            <a:avLst/>
          </a:prstGeom>
        </p:spPr>
        <p:txBody>
          <a:bodyPr anchorCtr="0" anchor="t" bIns="45700" lIns="91425" spcFirstLastPara="1" rIns="91425" wrap="square" tIns="45700">
            <a:normAutofit lnSpcReduction="20000"/>
          </a:bodyPr>
          <a:lstStyle/>
          <a:p>
            <a:pPr indent="0" lvl="0" marL="0" rtl="0" algn="l">
              <a:spcBef>
                <a:spcPts val="360"/>
              </a:spcBef>
              <a:spcAft>
                <a:spcPts val="0"/>
              </a:spcAft>
              <a:buNone/>
            </a:pPr>
            <a:r>
              <a:rPr b="1" lang="es-MX" sz="3000">
                <a:solidFill>
                  <a:srgbClr val="000000"/>
                </a:solidFill>
              </a:rPr>
              <a:t>El profesor jefe explica al curso</a:t>
            </a:r>
            <a:r>
              <a:rPr lang="es-MX" sz="3000">
                <a:solidFill>
                  <a:srgbClr val="000000"/>
                </a:solidFill>
              </a:rPr>
              <a:t> la </a:t>
            </a:r>
            <a:r>
              <a:rPr lang="es-MX">
                <a:solidFill>
                  <a:srgbClr val="000000"/>
                </a:solidFill>
                <a:latin typeface="Comic Sans MS"/>
                <a:ea typeface="Comic Sans MS"/>
                <a:cs typeface="Comic Sans MS"/>
                <a:sym typeface="Comic Sans MS"/>
              </a:rPr>
              <a:t>Dinámica “Historia colectiva” que </a:t>
            </a:r>
            <a:r>
              <a:rPr lang="es-MX">
                <a:solidFill>
                  <a:srgbClr val="000000"/>
                </a:solidFill>
                <a:latin typeface="Comic Sans MS"/>
                <a:ea typeface="Comic Sans MS"/>
                <a:cs typeface="Comic Sans MS"/>
                <a:sym typeface="Comic Sans MS"/>
              </a:rPr>
              <a:t>realizarán</a:t>
            </a:r>
            <a:r>
              <a:rPr lang="es-MX">
                <a:solidFill>
                  <a:srgbClr val="000000"/>
                </a:solidFill>
                <a:latin typeface="Comic Sans MS"/>
                <a:ea typeface="Comic Sans MS"/>
                <a:cs typeface="Comic Sans MS"/>
                <a:sym typeface="Comic Sans MS"/>
              </a:rPr>
              <a:t> más adelante con el profesor de asignatura y </a:t>
            </a:r>
            <a:r>
              <a:rPr b="1" lang="es-MX" sz="2600">
                <a:solidFill>
                  <a:srgbClr val="000000"/>
                </a:solidFill>
                <a:latin typeface="Comic Sans MS"/>
                <a:ea typeface="Comic Sans MS"/>
                <a:cs typeface="Comic Sans MS"/>
                <a:sym typeface="Comic Sans MS"/>
              </a:rPr>
              <a:t>deja escrito en la pizarra como iniciará la historia</a:t>
            </a:r>
            <a:endParaRPr b="1" sz="26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a:solidFill>
                  <a:srgbClr val="000000"/>
                </a:solidFill>
                <a:latin typeface="Comic Sans MS"/>
                <a:ea typeface="Comic Sans MS"/>
                <a:cs typeface="Comic Sans MS"/>
                <a:sym typeface="Comic Sans MS"/>
              </a:rPr>
              <a:t>¿En qué consiste? </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600">
                <a:solidFill>
                  <a:srgbClr val="000000"/>
                </a:solidFill>
                <a:latin typeface="Comic Sans MS"/>
                <a:ea typeface="Comic Sans MS"/>
                <a:cs typeface="Comic Sans MS"/>
                <a:sym typeface="Comic Sans MS"/>
              </a:rPr>
              <a:t>Paso 1:</a:t>
            </a:r>
            <a:endParaRPr sz="26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000">
                <a:solidFill>
                  <a:srgbClr val="000000"/>
                </a:solidFill>
                <a:latin typeface="Comic Sans MS"/>
                <a:ea typeface="Comic Sans MS"/>
                <a:cs typeface="Comic Sans MS"/>
                <a:sym typeface="Comic Sans MS"/>
              </a:rPr>
              <a:t>El profesor jefe debe tener claro un objeto u elemento al comenzar la historia. Lo primero solicitar a otro docente que realice la función de tomar apuntes de la dinámica. Esta dinámica consiste en formar un círculo donde el docente de asignatura comienza con el inicio de la historia, luego el estudiante a su derecha la continúa, sigue otro,  hasta que el último la acaba.</a:t>
            </a:r>
            <a:endParaRPr sz="20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20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600">
                <a:solidFill>
                  <a:srgbClr val="000000"/>
                </a:solidFill>
                <a:latin typeface="Comic Sans MS"/>
                <a:ea typeface="Comic Sans MS"/>
                <a:cs typeface="Comic Sans MS"/>
                <a:sym typeface="Comic Sans MS"/>
              </a:rPr>
              <a:t>Paso 2: </a:t>
            </a:r>
            <a:r>
              <a:rPr lang="es-MX" sz="2000">
                <a:solidFill>
                  <a:srgbClr val="000000"/>
                </a:solidFill>
                <a:latin typeface="Comic Sans MS"/>
                <a:ea typeface="Comic Sans MS"/>
                <a:cs typeface="Comic Sans MS"/>
                <a:sym typeface="Comic Sans MS"/>
              </a:rPr>
              <a:t>El docente de asignatura lee la historia creada por el curso, le ponen título y planifican la portada del libro, que será creada en la puerta de la sala,  también se debe escribir en un papelógrafo con letra, grande y clara el título, autores (curso) y la historia creada.</a:t>
            </a:r>
            <a:endParaRPr sz="2000">
              <a:solidFill>
                <a:srgbClr val="000000"/>
              </a:solidFill>
              <a:latin typeface="Comic Sans MS"/>
              <a:ea typeface="Comic Sans MS"/>
              <a:cs typeface="Comic Sans MS"/>
              <a:sym typeface="Comic Sans MS"/>
            </a:endParaRPr>
          </a:p>
          <a:p>
            <a:pPr indent="0" lvl="0" marL="0" rtl="0" algn="l">
              <a:spcBef>
                <a:spcPts val="360"/>
              </a:spcBef>
              <a:spcAft>
                <a:spcPts val="0"/>
              </a:spcAft>
              <a:buNone/>
            </a:pPr>
            <a:r>
              <a:t/>
            </a:r>
            <a:endParaRPr/>
          </a:p>
        </p:txBody>
      </p:sp>
      <p:pic>
        <p:nvPicPr>
          <p:cNvPr id="94" name="Google Shape;94;g2ce4f3827b3_0_175"/>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g2ce4f3827b3_0_117"/>
          <p:cNvSpPr txBox="1"/>
          <p:nvPr>
            <p:ph idx="1" type="body"/>
          </p:nvPr>
        </p:nvSpPr>
        <p:spPr>
          <a:xfrm>
            <a:off x="1009443" y="1807361"/>
            <a:ext cx="7125000" cy="2773800"/>
          </a:xfrm>
          <a:prstGeom prst="rect">
            <a:avLst/>
          </a:prstGeom>
          <a:solidFill>
            <a:srgbClr val="CDD2D0"/>
          </a:solidFill>
          <a:ln cap="flat" cmpd="sng" w="12700">
            <a:solidFill>
              <a:srgbClr val="909F99"/>
            </a:solidFill>
            <a:prstDash val="solid"/>
            <a:round/>
            <a:headEnd len="sm" w="sm" type="none"/>
            <a:tailEnd len="sm" w="sm" type="none"/>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4800"/>
              <a:buNone/>
            </a:pPr>
            <a:r>
              <a:rPr lang="es-MX" sz="4800">
                <a:latin typeface="Corsiva"/>
                <a:ea typeface="Corsiva"/>
                <a:cs typeface="Corsiva"/>
                <a:sym typeface="Corsiva"/>
              </a:rPr>
              <a:t>Conmemoración Día del Libro</a:t>
            </a:r>
            <a:endParaRPr sz="4800">
              <a:latin typeface="Corsiva"/>
              <a:ea typeface="Corsiva"/>
              <a:cs typeface="Corsiva"/>
              <a:sym typeface="Corsiva"/>
            </a:endParaRPr>
          </a:p>
          <a:p>
            <a:pPr indent="0" lvl="0" marL="0" rtl="0" algn="l">
              <a:lnSpc>
                <a:spcPct val="100000"/>
              </a:lnSpc>
              <a:spcBef>
                <a:spcPts val="0"/>
              </a:spcBef>
              <a:spcAft>
                <a:spcPts val="0"/>
              </a:spcAft>
              <a:buSzPts val="4800"/>
              <a:buNone/>
            </a:pPr>
            <a:r>
              <a:rPr lang="es-MX" sz="4800">
                <a:latin typeface="Corsiva"/>
                <a:ea typeface="Corsiva"/>
                <a:cs typeface="Corsiva"/>
                <a:sym typeface="Corsiva"/>
              </a:rPr>
              <a:t>C</a:t>
            </a:r>
            <a:r>
              <a:rPr lang="es-MX" sz="4800">
                <a:solidFill>
                  <a:schemeClr val="dk1"/>
                </a:solidFill>
                <a:latin typeface="Corsiva"/>
                <a:ea typeface="Corsiva"/>
                <a:cs typeface="Corsiva"/>
                <a:sym typeface="Corsiva"/>
              </a:rPr>
              <a:t>o</a:t>
            </a:r>
            <a:r>
              <a:rPr lang="es-MX" sz="4800">
                <a:latin typeface="Corsiva"/>
                <a:ea typeface="Corsiva"/>
                <a:cs typeface="Corsiva"/>
                <a:sym typeface="Corsiva"/>
              </a:rPr>
              <a:t>nocer la historia del libro</a:t>
            </a:r>
            <a:endParaRPr sz="4800">
              <a:latin typeface="Corsiva"/>
              <a:ea typeface="Corsiva"/>
              <a:cs typeface="Corsiva"/>
              <a:sym typeface="Corsiva"/>
            </a:endParaRPr>
          </a:p>
          <a:p>
            <a:pPr indent="0" lvl="0" marL="0" rtl="0" algn="l">
              <a:lnSpc>
                <a:spcPct val="100000"/>
              </a:lnSpc>
              <a:spcBef>
                <a:spcPts val="0"/>
              </a:spcBef>
              <a:spcAft>
                <a:spcPts val="0"/>
              </a:spcAft>
              <a:buSzPts val="4800"/>
              <a:buNone/>
            </a:pPr>
            <a:r>
              <a:rPr lang="es-MX" sz="4800">
                <a:latin typeface="Corsiva"/>
                <a:ea typeface="Corsiva"/>
                <a:cs typeface="Corsiva"/>
                <a:sym typeface="Corsiva"/>
              </a:rPr>
              <a:t>Crear un libro colectivo</a:t>
            </a:r>
            <a:endParaRPr sz="4800">
              <a:latin typeface="Corsiva"/>
              <a:ea typeface="Corsiva"/>
              <a:cs typeface="Corsiva"/>
              <a:sym typeface="Corsiva"/>
            </a:endParaRPr>
          </a:p>
        </p:txBody>
      </p:sp>
      <p:sp>
        <p:nvSpPr>
          <p:cNvPr id="100" name="Google Shape;100;g2ce4f3827b3_0_117"/>
          <p:cNvSpPr txBox="1"/>
          <p:nvPr>
            <p:ph type="title"/>
          </p:nvPr>
        </p:nvSpPr>
        <p:spPr>
          <a:xfrm>
            <a:off x="457200" y="337825"/>
            <a:ext cx="7677300" cy="1341000"/>
          </a:xfrm>
          <a:prstGeom prst="rect">
            <a:avLst/>
          </a:prstGeom>
          <a:solidFill>
            <a:srgbClr val="D0DEDE"/>
          </a:solidFill>
          <a:ln cap="flat" cmpd="sng" w="12700">
            <a:solidFill>
              <a:srgbClr val="97B9B8"/>
            </a:solidFill>
            <a:prstDash val="solid"/>
            <a:round/>
            <a:headEnd len="sm" w="sm" type="none"/>
            <a:tailEnd len="sm" w="sm" type="none"/>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rsiva"/>
              <a:buNone/>
            </a:pPr>
            <a:r>
              <a:rPr b="1" lang="es-MX" sz="4400">
                <a:solidFill>
                  <a:schemeClr val="dk1"/>
                </a:solidFill>
                <a:latin typeface="Corsiva"/>
                <a:ea typeface="Corsiva"/>
                <a:cs typeface="Corsiva"/>
                <a:sym typeface="Corsiva"/>
              </a:rPr>
              <a:t>“DÍA DEL LIBRO 2024”</a:t>
            </a:r>
            <a:endParaRPr b="1" sz="4400">
              <a:solidFill>
                <a:schemeClr val="dk1"/>
              </a:solidFill>
              <a:latin typeface="Corsiva"/>
              <a:ea typeface="Corsiva"/>
              <a:cs typeface="Corsiva"/>
              <a:sym typeface="Corsiva"/>
            </a:endParaRPr>
          </a:p>
          <a:p>
            <a:pPr indent="0" lvl="0" marL="0" rtl="0" algn="l">
              <a:lnSpc>
                <a:spcPct val="100000"/>
              </a:lnSpc>
              <a:spcBef>
                <a:spcPts val="0"/>
              </a:spcBef>
              <a:spcAft>
                <a:spcPts val="0"/>
              </a:spcAft>
              <a:buClr>
                <a:schemeClr val="dk1"/>
              </a:buClr>
              <a:buSzPts val="4400"/>
              <a:buFont typeface="Corsiva"/>
              <a:buNone/>
            </a:pPr>
            <a:r>
              <a:rPr b="1" lang="es-MX" sz="4400">
                <a:solidFill>
                  <a:schemeClr val="dk1"/>
                </a:solidFill>
                <a:latin typeface="Corsiva"/>
                <a:ea typeface="Corsiva"/>
                <a:cs typeface="Corsiva"/>
                <a:sym typeface="Corsiva"/>
              </a:rPr>
              <a:t>Objetivo:</a:t>
            </a:r>
            <a:endParaRPr/>
          </a:p>
        </p:txBody>
      </p:sp>
      <p:pic>
        <p:nvPicPr>
          <p:cNvPr descr="Chico De Dibujos Animados Y Estudio Niña Junto Ilustraciones Vectoriales,  Clip Art Vectorizado Libre De Derechos. Image 27649647." id="101" name="Google Shape;101;g2ce4f3827b3_0_117"/>
          <p:cNvPicPr preferRelativeResize="0"/>
          <p:nvPr/>
        </p:nvPicPr>
        <p:blipFill rotWithShape="1">
          <a:blip r:embed="rId3">
            <a:alphaModFix/>
          </a:blip>
          <a:srcRect b="0" l="0" r="0" t="0"/>
          <a:stretch/>
        </p:blipFill>
        <p:spPr>
          <a:xfrm>
            <a:off x="2820900" y="4941175"/>
            <a:ext cx="3226299" cy="1340950"/>
          </a:xfrm>
          <a:prstGeom prst="rect">
            <a:avLst/>
          </a:prstGeom>
          <a:noFill/>
          <a:ln>
            <a:noFill/>
          </a:ln>
        </p:spPr>
      </p:pic>
      <p:pic>
        <p:nvPicPr>
          <p:cNvPr id="102" name="Google Shape;102;g2ce4f3827b3_0_117"/>
          <p:cNvPicPr preferRelativeResize="0"/>
          <p:nvPr/>
        </p:nvPicPr>
        <p:blipFill>
          <a:blip r:embed="rId4">
            <a:alphaModFix/>
          </a:blip>
          <a:stretch>
            <a:fillRect/>
          </a:stretch>
        </p:blipFill>
        <p:spPr>
          <a:xfrm>
            <a:off x="7474175" y="0"/>
            <a:ext cx="1300650" cy="1300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type="title"/>
          </p:nvPr>
        </p:nvSpPr>
        <p:spPr>
          <a:xfrm>
            <a:off x="457200" y="274650"/>
            <a:ext cx="71103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4600"/>
              <a:buFont typeface="Cambria"/>
              <a:buNone/>
            </a:pPr>
            <a:r>
              <a:rPr lang="es-MX"/>
              <a:t> </a:t>
            </a:r>
            <a:r>
              <a:rPr lang="es-MX" sz="6000">
                <a:solidFill>
                  <a:srgbClr val="FF0000"/>
                </a:solidFill>
                <a:latin typeface="Corsiva"/>
                <a:ea typeface="Corsiva"/>
                <a:cs typeface="Corsiva"/>
                <a:sym typeface="Corsiva"/>
              </a:rPr>
              <a:t>¿Qué conmemoramos el 23 de abril?</a:t>
            </a:r>
            <a:endParaRPr sz="6000">
              <a:solidFill>
                <a:srgbClr val="FF0000"/>
              </a:solidFill>
              <a:latin typeface="Corsiva"/>
              <a:ea typeface="Corsiva"/>
              <a:cs typeface="Corsiva"/>
              <a:sym typeface="Corsiva"/>
            </a:endParaRPr>
          </a:p>
        </p:txBody>
      </p:sp>
      <p:sp>
        <p:nvSpPr>
          <p:cNvPr id="108" name="Google Shape;108;p7"/>
          <p:cNvSpPr txBox="1"/>
          <p:nvPr>
            <p:ph idx="1" type="body"/>
          </p:nvPr>
        </p:nvSpPr>
        <p:spPr>
          <a:xfrm>
            <a:off x="209650" y="1773625"/>
            <a:ext cx="8236200" cy="4966200"/>
          </a:xfrm>
          <a:prstGeom prst="rect">
            <a:avLst/>
          </a:prstGeom>
          <a:solidFill>
            <a:srgbClr val="E8E4C0"/>
          </a:solidFill>
          <a:ln cap="flat" cmpd="sng" w="12700">
            <a:solidFill>
              <a:srgbClr val="CFC866"/>
            </a:solidFill>
            <a:prstDash val="solid"/>
            <a:round/>
            <a:headEnd len="sm" w="sm" type="none"/>
            <a:tailEnd len="sm" w="sm" type="none"/>
          </a:ln>
        </p:spPr>
        <p:txBody>
          <a:bodyPr anchorCtr="0" anchor="t" bIns="45700" lIns="91425" spcFirstLastPara="1" rIns="91425" wrap="square" tIns="45700">
            <a:normAutofit fontScale="85000" lnSpcReduction="20000"/>
          </a:bodyPr>
          <a:lstStyle/>
          <a:p>
            <a:pPr indent="0" lvl="0" marL="0" rtl="0" algn="just">
              <a:spcBef>
                <a:spcPts val="0"/>
              </a:spcBef>
              <a:spcAft>
                <a:spcPts val="0"/>
              </a:spcAft>
              <a:buNone/>
            </a:pPr>
            <a:r>
              <a:rPr b="1" lang="es-MX" sz="2416">
                <a:solidFill>
                  <a:srgbClr val="373737"/>
                </a:solidFill>
                <a:latin typeface="Comic Sans MS"/>
                <a:ea typeface="Comic Sans MS"/>
                <a:cs typeface="Comic Sans MS"/>
                <a:sym typeface="Comic Sans MS"/>
              </a:rPr>
              <a:t>El Día Internacional del Libro</a:t>
            </a:r>
            <a:r>
              <a:rPr lang="es-MX" sz="2416">
                <a:solidFill>
                  <a:srgbClr val="373737"/>
                </a:solidFill>
                <a:latin typeface="Comic Sans MS"/>
                <a:ea typeface="Comic Sans MS"/>
                <a:cs typeface="Comic Sans MS"/>
                <a:sym typeface="Comic Sans MS"/>
              </a:rPr>
              <a:t> es una conmemoración celebrada a nivel internacional con el objetivo de fomentar la lectura, la industria editorial y la protección de la propiedad intelectual por medio del derecho de autor. </a:t>
            </a:r>
            <a:endParaRPr sz="2416">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t/>
            </a:r>
            <a:endParaRPr sz="2416">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rPr lang="es-MX" sz="2416">
                <a:solidFill>
                  <a:srgbClr val="373737"/>
                </a:solidFill>
                <a:latin typeface="Comic Sans MS"/>
                <a:ea typeface="Comic Sans MS"/>
                <a:cs typeface="Comic Sans MS"/>
                <a:sym typeface="Comic Sans MS"/>
              </a:rPr>
              <a:t>El día 23 de abril fue elegido como Día del Libro y del Derecho de Autor, pues corresponde al fallecimiento de los escritores Miguel de Cervantes, William Shakespeare e Inca Garcilaso de la Vega en la misma fecha en el año 1616. En esta fecha también fallecieron William Wordsworth  y Josep Pla. La Unión Internacional de Editores propuso esta fecha a la Unesco, con el objetivo de fomentar la cultura y la protección de la propiedad intelectual por medio del derecho de autor. La Conferencia General de la Unesco la aprobó en París el 15 de noviembre de 1995, por lo que a partir de dicha fecha el 23 de abril es el “Día Internacional del Libro y del Derecho de Autor”.</a:t>
            </a:r>
            <a:r>
              <a:rPr lang="es-MX" sz="1400">
                <a:solidFill>
                  <a:srgbClr val="373737"/>
                </a:solidFill>
                <a:latin typeface="Comic Sans MS"/>
                <a:ea typeface="Comic Sans MS"/>
                <a:cs typeface="Comic Sans MS"/>
                <a:sym typeface="Comic Sans MS"/>
              </a:rPr>
              <a:t> </a:t>
            </a:r>
            <a:endParaRPr sz="3600">
              <a:solidFill>
                <a:srgbClr val="3B3528"/>
              </a:solidFill>
              <a:latin typeface="Arial"/>
              <a:ea typeface="Arial"/>
              <a:cs typeface="Arial"/>
              <a:sym typeface="Arial"/>
            </a:endParaRPr>
          </a:p>
          <a:p>
            <a:pPr indent="0" lvl="0" marL="0" rtl="0" algn="l">
              <a:lnSpc>
                <a:spcPct val="100000"/>
              </a:lnSpc>
              <a:spcBef>
                <a:spcPts val="407"/>
              </a:spcBef>
              <a:spcAft>
                <a:spcPts val="0"/>
              </a:spcAft>
              <a:buSzPct val="100000"/>
              <a:buNone/>
            </a:pPr>
            <a:r>
              <a:t/>
            </a:r>
            <a:endParaRPr b="1"/>
          </a:p>
          <a:p>
            <a:pPr indent="0" lvl="0" marL="0" rtl="0" algn="l">
              <a:lnSpc>
                <a:spcPct val="100000"/>
              </a:lnSpc>
              <a:spcBef>
                <a:spcPts val="407"/>
              </a:spcBef>
              <a:spcAft>
                <a:spcPts val="0"/>
              </a:spcAft>
              <a:buSzPct val="100000"/>
              <a:buNone/>
            </a:pPr>
            <a:r>
              <a:t/>
            </a:r>
            <a:endParaRPr/>
          </a:p>
          <a:p>
            <a:pPr indent="0" lvl="0" marL="0" rtl="0" algn="l">
              <a:lnSpc>
                <a:spcPct val="100000"/>
              </a:lnSpc>
              <a:spcBef>
                <a:spcPts val="407"/>
              </a:spcBef>
              <a:spcAft>
                <a:spcPts val="0"/>
              </a:spcAft>
              <a:buSzPct val="100000"/>
              <a:buNone/>
            </a:pPr>
            <a:r>
              <a:t/>
            </a:r>
            <a:endParaRPr/>
          </a:p>
        </p:txBody>
      </p:sp>
      <p:pic>
        <p:nvPicPr>
          <p:cNvPr id="109" name="Google Shape;109;p7"/>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ce4f3827b3_0_194"/>
          <p:cNvSpPr txBox="1"/>
          <p:nvPr>
            <p:ph type="title"/>
          </p:nvPr>
        </p:nvSpPr>
        <p:spPr>
          <a:xfrm>
            <a:off x="457200" y="274650"/>
            <a:ext cx="68400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4600"/>
              <a:buFont typeface="Cambria"/>
              <a:buNone/>
            </a:pPr>
            <a:r>
              <a:rPr lang="es-MX"/>
              <a:t> </a:t>
            </a:r>
            <a:r>
              <a:rPr lang="es-MX" sz="6000">
                <a:solidFill>
                  <a:srgbClr val="FF0000"/>
                </a:solidFill>
                <a:latin typeface="Corsiva"/>
                <a:ea typeface="Corsiva"/>
                <a:cs typeface="Corsiva"/>
                <a:sym typeface="Corsiva"/>
              </a:rPr>
              <a:t>Este año 2024 el lema:</a:t>
            </a:r>
            <a:endParaRPr sz="6000">
              <a:solidFill>
                <a:srgbClr val="FF0000"/>
              </a:solidFill>
              <a:latin typeface="Corsiva"/>
              <a:ea typeface="Corsiva"/>
              <a:cs typeface="Corsiva"/>
              <a:sym typeface="Corsiva"/>
            </a:endParaRPr>
          </a:p>
          <a:p>
            <a:pPr indent="0" lvl="0" marL="0" rtl="0" algn="l">
              <a:lnSpc>
                <a:spcPct val="100000"/>
              </a:lnSpc>
              <a:spcBef>
                <a:spcPts val="0"/>
              </a:spcBef>
              <a:spcAft>
                <a:spcPts val="0"/>
              </a:spcAft>
              <a:buClr>
                <a:schemeClr val="dk2"/>
              </a:buClr>
              <a:buSzPts val="4600"/>
              <a:buFont typeface="Cambria"/>
              <a:buNone/>
            </a:pPr>
            <a:r>
              <a:rPr lang="es-MX" sz="6000">
                <a:solidFill>
                  <a:srgbClr val="FF0000"/>
                </a:solidFill>
                <a:latin typeface="Corsiva"/>
                <a:ea typeface="Corsiva"/>
                <a:cs typeface="Corsiva"/>
                <a:sym typeface="Corsiva"/>
              </a:rPr>
              <a:t> “Crea tu libro”</a:t>
            </a:r>
            <a:endParaRPr sz="6000">
              <a:solidFill>
                <a:srgbClr val="FF0000"/>
              </a:solidFill>
              <a:latin typeface="Corsiva"/>
              <a:ea typeface="Corsiva"/>
              <a:cs typeface="Corsiva"/>
              <a:sym typeface="Corsiva"/>
            </a:endParaRPr>
          </a:p>
        </p:txBody>
      </p:sp>
      <p:sp>
        <p:nvSpPr>
          <p:cNvPr id="115" name="Google Shape;115;g2ce4f3827b3_0_194"/>
          <p:cNvSpPr txBox="1"/>
          <p:nvPr>
            <p:ph idx="1" type="body"/>
          </p:nvPr>
        </p:nvSpPr>
        <p:spPr>
          <a:xfrm>
            <a:off x="209650" y="1773625"/>
            <a:ext cx="8236200" cy="4966200"/>
          </a:xfrm>
          <a:prstGeom prst="rect">
            <a:avLst/>
          </a:prstGeom>
          <a:solidFill>
            <a:srgbClr val="E8E4C0"/>
          </a:solidFill>
          <a:ln cap="flat" cmpd="sng" w="12700">
            <a:solidFill>
              <a:srgbClr val="CFC866"/>
            </a:solidFill>
            <a:prstDash val="solid"/>
            <a:round/>
            <a:headEnd len="sm" w="sm" type="none"/>
            <a:tailEnd len="sm" w="sm" type="none"/>
          </a:ln>
        </p:spPr>
        <p:txBody>
          <a:bodyPr anchorCtr="0" anchor="t" bIns="45700" lIns="91425" spcFirstLastPara="1" rIns="91425" wrap="square" tIns="45700">
            <a:normAutofit lnSpcReduction="10000"/>
          </a:bodyPr>
          <a:lstStyle/>
          <a:p>
            <a:pPr indent="0" lvl="0" marL="0" rtl="0" algn="just">
              <a:spcBef>
                <a:spcPts val="0"/>
              </a:spcBef>
              <a:spcAft>
                <a:spcPts val="0"/>
              </a:spcAft>
              <a:buNone/>
            </a:pPr>
            <a:r>
              <a:rPr b="1" lang="es-MX" sz="1900">
                <a:solidFill>
                  <a:srgbClr val="373737"/>
                </a:solidFill>
                <a:latin typeface="Comic Sans MS"/>
                <a:ea typeface="Comic Sans MS"/>
                <a:cs typeface="Comic Sans MS"/>
                <a:sym typeface="Comic Sans MS"/>
              </a:rPr>
              <a:t>¿Por qué “Crea tu libro”?</a:t>
            </a:r>
            <a:endParaRPr b="1" sz="1900">
              <a:solidFill>
                <a:srgbClr val="373737"/>
              </a:solidFill>
              <a:latin typeface="Comic Sans MS"/>
              <a:ea typeface="Comic Sans MS"/>
              <a:cs typeface="Comic Sans MS"/>
              <a:sym typeface="Comic Sans MS"/>
            </a:endParaRPr>
          </a:p>
          <a:p>
            <a:pPr indent="0" lvl="0" marL="0" rtl="0" algn="just">
              <a:spcBef>
                <a:spcPts val="0"/>
              </a:spcBef>
              <a:spcAft>
                <a:spcPts val="0"/>
              </a:spcAft>
              <a:buNone/>
            </a:pPr>
            <a:r>
              <a:t/>
            </a:r>
            <a:endParaRPr b="1" sz="1900">
              <a:solidFill>
                <a:srgbClr val="373737"/>
              </a:solidFill>
              <a:latin typeface="Comic Sans MS"/>
              <a:ea typeface="Comic Sans MS"/>
              <a:cs typeface="Comic Sans MS"/>
              <a:sym typeface="Comic Sans MS"/>
            </a:endParaRPr>
          </a:p>
          <a:p>
            <a:pPr indent="0" lvl="0" marL="0" rtl="0" algn="l">
              <a:lnSpc>
                <a:spcPct val="139655"/>
              </a:lnSpc>
              <a:spcBef>
                <a:spcPts val="0"/>
              </a:spcBef>
              <a:spcAft>
                <a:spcPts val="0"/>
              </a:spcAft>
              <a:buNone/>
            </a:pPr>
            <a:r>
              <a:rPr b="1" lang="es-MX" sz="1900">
                <a:solidFill>
                  <a:srgbClr val="222222"/>
                </a:solidFill>
                <a:latin typeface="Comic Sans MS"/>
                <a:ea typeface="Comic Sans MS"/>
                <a:cs typeface="Comic Sans MS"/>
                <a:sym typeface="Comic Sans MS"/>
              </a:rPr>
              <a:t>Para fomentar el placer por la lectura, hay otra práctica que nos puede ayudar: la Escritura Creativa.</a:t>
            </a:r>
            <a:endParaRPr b="1" sz="1900">
              <a:solidFill>
                <a:srgbClr val="222222"/>
              </a:solidFill>
              <a:latin typeface="Comic Sans MS"/>
              <a:ea typeface="Comic Sans MS"/>
              <a:cs typeface="Comic Sans MS"/>
              <a:sym typeface="Comic Sans MS"/>
            </a:endParaRPr>
          </a:p>
          <a:p>
            <a:pPr indent="0" lvl="0" marL="0" rtl="0" algn="l">
              <a:lnSpc>
                <a:spcPct val="139655"/>
              </a:lnSpc>
              <a:spcBef>
                <a:spcPts val="1500"/>
              </a:spcBef>
              <a:spcAft>
                <a:spcPts val="0"/>
              </a:spcAft>
              <a:buNone/>
            </a:pPr>
            <a:r>
              <a:rPr b="1" lang="es-MX" sz="1900">
                <a:solidFill>
                  <a:srgbClr val="222222"/>
                </a:solidFill>
                <a:latin typeface="Comic Sans MS"/>
                <a:ea typeface="Comic Sans MS"/>
                <a:cs typeface="Comic Sans MS"/>
                <a:sym typeface="Comic Sans MS"/>
              </a:rPr>
              <a:t>Imaginar nuestras propias historias y relatos y escribirlos tiene muchas ventajas, desarrolla el pensamiento y nos hace empatizar con el otro</a:t>
            </a:r>
            <a:r>
              <a:rPr b="1" lang="es-MX" sz="1900">
                <a:solidFill>
                  <a:srgbClr val="404040"/>
                </a:solidFill>
                <a:latin typeface="Comic Sans MS"/>
                <a:ea typeface="Comic Sans MS"/>
                <a:cs typeface="Comic Sans MS"/>
                <a:sym typeface="Comic Sans MS"/>
              </a:rPr>
              <a:t>, porque crear mundos e historias a partir de una hoja en blanco es una sensación extraordinaria.</a:t>
            </a:r>
            <a:endParaRPr b="1" sz="1900">
              <a:solidFill>
                <a:srgbClr val="404040"/>
              </a:solidFill>
              <a:latin typeface="Comic Sans MS"/>
              <a:ea typeface="Comic Sans MS"/>
              <a:cs typeface="Comic Sans MS"/>
              <a:sym typeface="Comic Sans MS"/>
            </a:endParaRPr>
          </a:p>
          <a:p>
            <a:pPr indent="0" lvl="0" marL="0" rtl="0" algn="l">
              <a:lnSpc>
                <a:spcPct val="139655"/>
              </a:lnSpc>
              <a:spcBef>
                <a:spcPts val="1500"/>
              </a:spcBef>
              <a:spcAft>
                <a:spcPts val="0"/>
              </a:spcAft>
              <a:buNone/>
            </a:pPr>
            <a:r>
              <a:rPr b="1" lang="es-MX" sz="1900">
                <a:solidFill>
                  <a:srgbClr val="404040"/>
                </a:solidFill>
                <a:latin typeface="Comic Sans MS"/>
                <a:ea typeface="Comic Sans MS"/>
                <a:cs typeface="Comic Sans MS"/>
                <a:sym typeface="Comic Sans MS"/>
              </a:rPr>
              <a:t>Es por eso que “Crea tu libro “, te da la oportunidad de vivir, esta hermosa experiencia.</a:t>
            </a:r>
            <a:endParaRPr b="1" sz="1900">
              <a:solidFill>
                <a:srgbClr val="404040"/>
              </a:solidFill>
              <a:latin typeface="Comic Sans MS"/>
              <a:ea typeface="Comic Sans MS"/>
              <a:cs typeface="Comic Sans MS"/>
              <a:sym typeface="Comic Sans MS"/>
            </a:endParaRPr>
          </a:p>
          <a:p>
            <a:pPr indent="0" lvl="0" marL="0" rtl="0" algn="l">
              <a:lnSpc>
                <a:spcPct val="139655"/>
              </a:lnSpc>
              <a:spcBef>
                <a:spcPts val="1500"/>
              </a:spcBef>
              <a:spcAft>
                <a:spcPts val="1500"/>
              </a:spcAft>
              <a:buNone/>
            </a:pPr>
            <a:r>
              <a:rPr b="1" lang="es-MX" sz="1900">
                <a:solidFill>
                  <a:srgbClr val="333333"/>
                </a:solidFill>
                <a:latin typeface="Comic Sans MS"/>
                <a:ea typeface="Comic Sans MS"/>
                <a:cs typeface="Comic Sans MS"/>
                <a:sym typeface="Comic Sans MS"/>
              </a:rPr>
              <a:t>¡Es hora de atreverse a imaginar, jugar y crear junto a tus compañeros¡</a:t>
            </a:r>
            <a:endParaRPr b="1" sz="1900">
              <a:solidFill>
                <a:srgbClr val="404040"/>
              </a:solidFill>
              <a:latin typeface="Comic Sans MS"/>
              <a:ea typeface="Comic Sans MS"/>
              <a:cs typeface="Comic Sans MS"/>
              <a:sym typeface="Comic Sans MS"/>
            </a:endParaRPr>
          </a:p>
        </p:txBody>
      </p:sp>
      <p:pic>
        <p:nvPicPr>
          <p:cNvPr id="116" name="Google Shape;116;g2ce4f3827b3_0_194"/>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8"/>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FF0000"/>
              </a:buClr>
              <a:buSzPts val="4400"/>
              <a:buFont typeface="Corsiva"/>
              <a:buNone/>
            </a:pPr>
            <a:r>
              <a:rPr lang="es-MX" sz="4400">
                <a:solidFill>
                  <a:srgbClr val="FF0000"/>
                </a:solidFill>
                <a:latin typeface="Corsiva"/>
                <a:ea typeface="Corsiva"/>
                <a:cs typeface="Corsiva"/>
                <a:sym typeface="Corsiva"/>
              </a:rPr>
              <a:t>¿Qué sabes del libro?</a:t>
            </a:r>
            <a:endParaRPr sz="4400">
              <a:solidFill>
                <a:srgbClr val="FF0000"/>
              </a:solidFill>
              <a:latin typeface="Corsiva"/>
              <a:ea typeface="Corsiva"/>
              <a:cs typeface="Corsiva"/>
              <a:sym typeface="Corsiva"/>
            </a:endParaRPr>
          </a:p>
        </p:txBody>
      </p:sp>
      <p:sp>
        <p:nvSpPr>
          <p:cNvPr id="122" name="Google Shape;122;p8"/>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b="1" lang="es-MX" sz="2500">
                <a:solidFill>
                  <a:srgbClr val="373737"/>
                </a:solidFill>
                <a:latin typeface="Comic Sans MS"/>
                <a:ea typeface="Comic Sans MS"/>
                <a:cs typeface="Comic Sans MS"/>
                <a:sym typeface="Comic Sans MS"/>
              </a:rPr>
              <a:t>¿Qué experiencia tienes con el Día del Libro?</a:t>
            </a:r>
            <a:endParaRPr b="1" sz="2500">
              <a:solidFill>
                <a:srgbClr val="373737"/>
              </a:solidFill>
              <a:latin typeface="Comic Sans MS"/>
              <a:ea typeface="Comic Sans MS"/>
              <a:cs typeface="Comic Sans MS"/>
              <a:sym typeface="Comic Sans MS"/>
            </a:endParaRPr>
          </a:p>
          <a:p>
            <a:pPr indent="0" lvl="0" marL="0" rtl="0" algn="l">
              <a:spcBef>
                <a:spcPts val="0"/>
              </a:spcBef>
              <a:spcAft>
                <a:spcPts val="0"/>
              </a:spcAft>
              <a:buNone/>
            </a:pPr>
            <a:r>
              <a:t/>
            </a:r>
            <a:endParaRPr b="1" sz="2500">
              <a:solidFill>
                <a:srgbClr val="373737"/>
              </a:solidFill>
              <a:latin typeface="Comic Sans MS"/>
              <a:ea typeface="Comic Sans MS"/>
              <a:cs typeface="Comic Sans MS"/>
              <a:sym typeface="Comic Sans MS"/>
            </a:endParaRPr>
          </a:p>
          <a:p>
            <a:pPr indent="0" lvl="0" marL="0" rtl="0" algn="l">
              <a:spcBef>
                <a:spcPts val="0"/>
              </a:spcBef>
              <a:spcAft>
                <a:spcPts val="0"/>
              </a:spcAft>
              <a:buNone/>
            </a:pPr>
            <a:r>
              <a:rPr b="1" lang="es-MX" sz="2500">
                <a:solidFill>
                  <a:srgbClr val="373737"/>
                </a:solidFill>
                <a:latin typeface="Comic Sans MS"/>
                <a:ea typeface="Comic Sans MS"/>
                <a:cs typeface="Comic Sans MS"/>
                <a:sym typeface="Comic Sans MS"/>
              </a:rPr>
              <a:t>¿Qué sabes de los libros?</a:t>
            </a:r>
            <a:endParaRPr b="1" sz="2500">
              <a:solidFill>
                <a:srgbClr val="373737"/>
              </a:solidFill>
              <a:latin typeface="Comic Sans MS"/>
              <a:ea typeface="Comic Sans MS"/>
              <a:cs typeface="Comic Sans MS"/>
              <a:sym typeface="Comic Sans MS"/>
            </a:endParaRPr>
          </a:p>
          <a:p>
            <a:pPr indent="0" lvl="0" marL="0" rtl="0" algn="l">
              <a:spcBef>
                <a:spcPts val="0"/>
              </a:spcBef>
              <a:spcAft>
                <a:spcPts val="0"/>
              </a:spcAft>
              <a:buNone/>
            </a:pPr>
            <a:r>
              <a:t/>
            </a:r>
            <a:endParaRPr b="1" sz="2500">
              <a:solidFill>
                <a:srgbClr val="373737"/>
              </a:solidFill>
              <a:latin typeface="Comic Sans MS"/>
              <a:ea typeface="Comic Sans MS"/>
              <a:cs typeface="Comic Sans MS"/>
              <a:sym typeface="Comic Sans MS"/>
            </a:endParaRPr>
          </a:p>
          <a:p>
            <a:pPr indent="0" lvl="0" marL="0" rtl="0" algn="l">
              <a:spcBef>
                <a:spcPts val="0"/>
              </a:spcBef>
              <a:spcAft>
                <a:spcPts val="0"/>
              </a:spcAft>
              <a:buNone/>
            </a:pPr>
            <a:r>
              <a:rPr b="1" lang="es-MX" sz="2500">
                <a:solidFill>
                  <a:srgbClr val="373737"/>
                </a:solidFill>
                <a:latin typeface="Comic Sans MS"/>
                <a:ea typeface="Comic Sans MS"/>
                <a:cs typeface="Comic Sans MS"/>
                <a:sym typeface="Comic Sans MS"/>
              </a:rPr>
              <a:t>¿Conoces algún título de un libro conocido?</a:t>
            </a:r>
            <a:endParaRPr b="1" sz="2500">
              <a:solidFill>
                <a:srgbClr val="373737"/>
              </a:solidFill>
              <a:latin typeface="Comic Sans MS"/>
              <a:ea typeface="Comic Sans MS"/>
              <a:cs typeface="Comic Sans MS"/>
              <a:sym typeface="Comic Sans MS"/>
            </a:endParaRPr>
          </a:p>
          <a:p>
            <a:pPr indent="0" lvl="0" marL="0" rtl="0" algn="l">
              <a:spcBef>
                <a:spcPts val="0"/>
              </a:spcBef>
              <a:spcAft>
                <a:spcPts val="0"/>
              </a:spcAft>
              <a:buNone/>
            </a:pPr>
            <a:r>
              <a:t/>
            </a:r>
            <a:endParaRPr b="1" sz="2500">
              <a:solidFill>
                <a:srgbClr val="373737"/>
              </a:solidFill>
              <a:latin typeface="Comic Sans MS"/>
              <a:ea typeface="Comic Sans MS"/>
              <a:cs typeface="Comic Sans MS"/>
              <a:sym typeface="Comic Sans MS"/>
            </a:endParaRPr>
          </a:p>
          <a:p>
            <a:pPr indent="0" lvl="0" marL="0" rtl="0" algn="l">
              <a:spcBef>
                <a:spcPts val="0"/>
              </a:spcBef>
              <a:spcAft>
                <a:spcPts val="0"/>
              </a:spcAft>
              <a:buNone/>
            </a:pPr>
            <a:r>
              <a:rPr b="1" lang="es-MX" sz="2500">
                <a:solidFill>
                  <a:srgbClr val="373737"/>
                </a:solidFill>
                <a:latin typeface="Comic Sans MS"/>
                <a:ea typeface="Comic Sans MS"/>
                <a:cs typeface="Comic Sans MS"/>
                <a:sym typeface="Comic Sans MS"/>
              </a:rPr>
              <a:t>¿Sabes la historia del libro?</a:t>
            </a:r>
            <a:endParaRPr b="1" sz="2500">
              <a:solidFill>
                <a:srgbClr val="373737"/>
              </a:solidFill>
              <a:latin typeface="Comic Sans MS"/>
              <a:ea typeface="Comic Sans MS"/>
              <a:cs typeface="Comic Sans MS"/>
              <a:sym typeface="Comic Sans MS"/>
            </a:endParaRPr>
          </a:p>
        </p:txBody>
      </p:sp>
      <p:pic>
        <p:nvPicPr>
          <p:cNvPr id="123" name="Google Shape;123;p8"/>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9"/>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FF0000"/>
              </a:buClr>
              <a:buSzPts val="4000"/>
              <a:buFont typeface="Corsiva"/>
              <a:buNone/>
            </a:pPr>
            <a:r>
              <a:rPr lang="es-MX" sz="4500">
                <a:solidFill>
                  <a:srgbClr val="FF0000"/>
                </a:solidFill>
                <a:latin typeface="Corsiva"/>
                <a:ea typeface="Corsiva"/>
                <a:cs typeface="Corsiva"/>
                <a:sym typeface="Corsiva"/>
              </a:rPr>
              <a:t>Evolución del libro</a:t>
            </a:r>
            <a:endParaRPr sz="4500">
              <a:solidFill>
                <a:srgbClr val="FF0000"/>
              </a:solidFill>
              <a:latin typeface="Corsiva"/>
              <a:ea typeface="Corsiva"/>
              <a:cs typeface="Corsiva"/>
              <a:sym typeface="Corsiva"/>
            </a:endParaRPr>
          </a:p>
        </p:txBody>
      </p:sp>
      <p:sp>
        <p:nvSpPr>
          <p:cNvPr id="129" name="Google Shape;129;p9"/>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88900" lvl="0" marL="342900" rtl="0" algn="l">
              <a:lnSpc>
                <a:spcPct val="100000"/>
              </a:lnSpc>
              <a:spcBef>
                <a:spcPts val="0"/>
              </a:spcBef>
              <a:spcAft>
                <a:spcPts val="0"/>
              </a:spcAft>
              <a:buSzPts val="2200"/>
              <a:buNone/>
            </a:pPr>
            <a:r>
              <a:t/>
            </a:r>
            <a:endParaRPr/>
          </a:p>
        </p:txBody>
      </p:sp>
      <p:pic>
        <p:nvPicPr>
          <p:cNvPr descr="Este video hace parte de la Tecnología en  Desarrollo de Medios Gráficos Visuales. Para ver todo el programa de formación te invitamos a estar atento a las fechas de inscripción en http://oferta.senasofiaplus.edu.co/sofia-oferta/" id="130" name="Google Shape;130;p9" title="Evolución histórica del libro">
            <a:hlinkClick r:id="rId3"/>
          </p:cNvPr>
          <p:cNvPicPr preferRelativeResize="0"/>
          <p:nvPr/>
        </p:nvPicPr>
        <p:blipFill>
          <a:blip r:embed="rId4">
            <a:alphaModFix/>
          </a:blip>
          <a:stretch>
            <a:fillRect/>
          </a:stretch>
        </p:blipFill>
        <p:spPr>
          <a:xfrm>
            <a:off x="0" y="1417650"/>
            <a:ext cx="8462700" cy="5254550"/>
          </a:xfrm>
          <a:prstGeom prst="rect">
            <a:avLst/>
          </a:prstGeom>
          <a:noFill/>
          <a:ln>
            <a:noFill/>
          </a:ln>
        </p:spPr>
      </p:pic>
      <p:pic>
        <p:nvPicPr>
          <p:cNvPr id="131" name="Google Shape;131;p9"/>
          <p:cNvPicPr preferRelativeResize="0"/>
          <p:nvPr/>
        </p:nvPicPr>
        <p:blipFill>
          <a:blip r:embed="rId5">
            <a:alphaModFix/>
          </a:blip>
          <a:stretch>
            <a:fillRect/>
          </a:stretch>
        </p:blipFill>
        <p:spPr>
          <a:xfrm>
            <a:off x="7474175" y="0"/>
            <a:ext cx="1300650" cy="1300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1000"/>
                                        <p:tgtEl>
                                          <p:spTgt spid="1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2ce4f3827b3_0_10"/>
          <p:cNvSpPr txBox="1"/>
          <p:nvPr>
            <p:ph type="title"/>
          </p:nvPr>
        </p:nvSpPr>
        <p:spPr>
          <a:xfrm>
            <a:off x="457200" y="274638"/>
            <a:ext cx="76200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Comencemos:</a:t>
            </a:r>
            <a:endParaRPr sz="4500">
              <a:solidFill>
                <a:srgbClr val="FF0000"/>
              </a:solidFill>
              <a:latin typeface="Corsiva"/>
              <a:ea typeface="Corsiva"/>
              <a:cs typeface="Corsiva"/>
              <a:sym typeface="Corsiva"/>
            </a:endParaRPr>
          </a:p>
          <a:p>
            <a:pPr indent="0" lvl="0" marL="0" rtl="0" algn="l">
              <a:spcBef>
                <a:spcPts val="0"/>
              </a:spcBef>
              <a:spcAft>
                <a:spcPts val="0"/>
              </a:spcAft>
              <a:buClr>
                <a:srgbClr val="FF0000"/>
              </a:buClr>
              <a:buSzPts val="4000"/>
              <a:buFont typeface="Corsiva"/>
              <a:buNone/>
            </a:pPr>
            <a:r>
              <a:t/>
            </a:r>
            <a:endParaRPr sz="4500">
              <a:solidFill>
                <a:srgbClr val="FF0000"/>
              </a:solidFill>
              <a:latin typeface="Corsiva"/>
              <a:ea typeface="Corsiva"/>
              <a:cs typeface="Corsiva"/>
              <a:sym typeface="Corsiva"/>
            </a:endParaRPr>
          </a:p>
        </p:txBody>
      </p:sp>
      <p:sp>
        <p:nvSpPr>
          <p:cNvPr id="137" name="Google Shape;137;g2ce4f3827b3_0_10"/>
          <p:cNvSpPr txBox="1"/>
          <p:nvPr>
            <p:ph idx="1" type="body"/>
          </p:nvPr>
        </p:nvSpPr>
        <p:spPr>
          <a:xfrm>
            <a:off x="457200" y="1114850"/>
            <a:ext cx="7620000" cy="5286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b="1" lang="es-MX" sz="2500">
                <a:solidFill>
                  <a:srgbClr val="000000"/>
                </a:solidFill>
                <a:latin typeface="Comic Sans MS"/>
                <a:ea typeface="Comic Sans MS"/>
                <a:cs typeface="Comic Sans MS"/>
                <a:sym typeface="Comic Sans MS"/>
              </a:rPr>
              <a:t>D</a:t>
            </a:r>
            <a:r>
              <a:rPr lang="es-MX" sz="2500">
                <a:solidFill>
                  <a:srgbClr val="000000"/>
                </a:solidFill>
                <a:latin typeface="Comic Sans MS"/>
                <a:ea typeface="Comic Sans MS"/>
                <a:cs typeface="Comic Sans MS"/>
                <a:sym typeface="Comic Sans MS"/>
              </a:rPr>
              <a:t>inámica “Historia colectiva”</a:t>
            </a:r>
            <a:r>
              <a:rPr lang="es-MX">
                <a:solidFill>
                  <a:srgbClr val="000000"/>
                </a:solidFill>
                <a:latin typeface="Comic Sans MS"/>
                <a:ea typeface="Comic Sans MS"/>
                <a:cs typeface="Comic Sans MS"/>
                <a:sym typeface="Comic Sans MS"/>
              </a:rPr>
              <a:t> </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a:solidFill>
                  <a:srgbClr val="000000"/>
                </a:solidFill>
                <a:latin typeface="Comic Sans MS"/>
                <a:ea typeface="Comic Sans MS"/>
                <a:cs typeface="Comic Sans MS"/>
                <a:sym typeface="Comic Sans MS"/>
              </a:rPr>
              <a:t> </a:t>
            </a:r>
            <a:r>
              <a:rPr b="1" lang="es-MX">
                <a:solidFill>
                  <a:srgbClr val="000000"/>
                </a:solidFill>
                <a:latin typeface="Comic Sans MS"/>
                <a:ea typeface="Comic Sans MS"/>
                <a:cs typeface="Comic Sans MS"/>
                <a:sym typeface="Comic Sans MS"/>
              </a:rPr>
              <a:t>Instrucciones:</a:t>
            </a:r>
            <a:endParaRPr b="1">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b="1">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a:solidFill>
                  <a:srgbClr val="000000"/>
                </a:solidFill>
                <a:latin typeface="Comic Sans MS"/>
                <a:ea typeface="Comic Sans MS"/>
                <a:cs typeface="Comic Sans MS"/>
                <a:sym typeface="Comic Sans MS"/>
              </a:rPr>
              <a:t>Esta dinámica consiste en f</a:t>
            </a:r>
            <a:r>
              <a:rPr lang="es-MX">
                <a:solidFill>
                  <a:srgbClr val="000000"/>
                </a:solidFill>
                <a:latin typeface="Comic Sans MS"/>
                <a:ea typeface="Comic Sans MS"/>
                <a:cs typeface="Comic Sans MS"/>
                <a:sym typeface="Comic Sans MS"/>
              </a:rPr>
              <a:t>ormar un círculo, luego el profesor comienza con el inicio de la historia, luego el estudiante a su derecha la continúa, sigue otro,  hasta que el último la acaba.</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a:solidFill>
                  <a:srgbClr val="000000"/>
                </a:solidFill>
                <a:latin typeface="Comic Sans MS"/>
                <a:ea typeface="Comic Sans MS"/>
                <a:cs typeface="Comic Sans MS"/>
                <a:sym typeface="Comic Sans MS"/>
              </a:rPr>
              <a:t>*(SE VA ESCRIBIENDO LA HISTORIA DURANTE LA DINÁMICA)</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a:solidFill>
                  <a:srgbClr val="000000"/>
                </a:solidFill>
                <a:latin typeface="Comic Sans MS"/>
                <a:ea typeface="Comic Sans MS"/>
                <a:cs typeface="Comic Sans MS"/>
                <a:sym typeface="Comic Sans MS"/>
              </a:rPr>
              <a:t> </a:t>
            </a:r>
            <a:endParaRPr sz="3000">
              <a:solidFill>
                <a:srgbClr val="000000"/>
              </a:solidFill>
            </a:endParaRPr>
          </a:p>
        </p:txBody>
      </p:sp>
      <p:pic>
        <p:nvPicPr>
          <p:cNvPr id="138" name="Google Shape;138;g2ce4f3827b3_0_10"/>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g2ce4f3827b3_0_163"/>
          <p:cNvSpPr txBox="1"/>
          <p:nvPr>
            <p:ph type="title"/>
          </p:nvPr>
        </p:nvSpPr>
        <p:spPr>
          <a:xfrm>
            <a:off x="0" y="489850"/>
            <a:ext cx="7908300" cy="775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s-MX" sz="4500">
                <a:solidFill>
                  <a:srgbClr val="FF0000"/>
                </a:solidFill>
                <a:latin typeface="Corsiva"/>
                <a:ea typeface="Corsiva"/>
                <a:cs typeface="Corsiva"/>
                <a:sym typeface="Corsiva"/>
              </a:rPr>
              <a:t>Ahora escuchemos la historia creada</a:t>
            </a:r>
            <a:endParaRPr sz="4500">
              <a:solidFill>
                <a:srgbClr val="FF0000"/>
              </a:solidFill>
              <a:latin typeface="Corsiva"/>
              <a:ea typeface="Corsiva"/>
              <a:cs typeface="Corsiva"/>
              <a:sym typeface="Corsiva"/>
            </a:endParaRPr>
          </a:p>
          <a:p>
            <a:pPr indent="0" lvl="0" marL="0" rtl="0" algn="l">
              <a:spcBef>
                <a:spcPts val="0"/>
              </a:spcBef>
              <a:spcAft>
                <a:spcPts val="0"/>
              </a:spcAft>
              <a:buNone/>
            </a:pPr>
            <a:r>
              <a:t/>
            </a:r>
            <a:endParaRPr sz="4500">
              <a:solidFill>
                <a:srgbClr val="FF0000"/>
              </a:solidFill>
              <a:latin typeface="Corsiva"/>
              <a:ea typeface="Corsiva"/>
              <a:cs typeface="Corsiva"/>
              <a:sym typeface="Corsiva"/>
            </a:endParaRPr>
          </a:p>
        </p:txBody>
      </p:sp>
      <p:sp>
        <p:nvSpPr>
          <p:cNvPr id="144" name="Google Shape;144;g2ce4f3827b3_0_163"/>
          <p:cNvSpPr txBox="1"/>
          <p:nvPr>
            <p:ph idx="1" type="body"/>
          </p:nvPr>
        </p:nvSpPr>
        <p:spPr>
          <a:xfrm>
            <a:off x="457200" y="1114850"/>
            <a:ext cx="7620000" cy="5286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b="1" lang="es-MX" sz="2500">
                <a:solidFill>
                  <a:srgbClr val="000000"/>
                </a:solidFill>
                <a:latin typeface="Comic Sans MS"/>
                <a:ea typeface="Comic Sans MS"/>
                <a:cs typeface="Comic Sans MS"/>
                <a:sym typeface="Comic Sans MS"/>
              </a:rPr>
              <a:t>Instrucciones:</a:t>
            </a:r>
            <a:endParaRPr b="1"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b="1"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500">
                <a:solidFill>
                  <a:srgbClr val="000000"/>
                </a:solidFill>
                <a:latin typeface="Comic Sans MS"/>
                <a:ea typeface="Comic Sans MS"/>
                <a:cs typeface="Comic Sans MS"/>
                <a:sym typeface="Comic Sans MS"/>
              </a:rPr>
              <a:t>Escucha la historia creada y nombra posibles </a:t>
            </a:r>
            <a:r>
              <a:rPr lang="es-MX" sz="2500">
                <a:solidFill>
                  <a:srgbClr val="000000"/>
                </a:solidFill>
                <a:latin typeface="Comic Sans MS"/>
                <a:ea typeface="Comic Sans MS"/>
                <a:cs typeface="Comic Sans MS"/>
                <a:sym typeface="Comic Sans MS"/>
              </a:rPr>
              <a:t>títulos,</a:t>
            </a:r>
            <a:r>
              <a:rPr lang="es-MX" sz="2500">
                <a:solidFill>
                  <a:srgbClr val="000000"/>
                </a:solidFill>
                <a:latin typeface="Comic Sans MS"/>
                <a:ea typeface="Comic Sans MS"/>
                <a:cs typeface="Comic Sans MS"/>
                <a:sym typeface="Comic Sans MS"/>
              </a:rPr>
              <a:t> y por votación, elige uno</a:t>
            </a:r>
            <a:endParaRPr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500">
                <a:solidFill>
                  <a:srgbClr val="000000"/>
                </a:solidFill>
                <a:latin typeface="Comic Sans MS"/>
                <a:ea typeface="Comic Sans MS"/>
                <a:cs typeface="Comic Sans MS"/>
                <a:sym typeface="Comic Sans MS"/>
              </a:rPr>
              <a:t>1.-</a:t>
            </a:r>
            <a:endParaRPr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500">
                <a:solidFill>
                  <a:srgbClr val="000000"/>
                </a:solidFill>
                <a:latin typeface="Comic Sans MS"/>
                <a:ea typeface="Comic Sans MS"/>
                <a:cs typeface="Comic Sans MS"/>
                <a:sym typeface="Comic Sans MS"/>
              </a:rPr>
              <a:t>2.-</a:t>
            </a:r>
            <a:endParaRPr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500">
                <a:solidFill>
                  <a:srgbClr val="000000"/>
                </a:solidFill>
                <a:latin typeface="Comic Sans MS"/>
                <a:ea typeface="Comic Sans MS"/>
                <a:cs typeface="Comic Sans MS"/>
                <a:sym typeface="Comic Sans MS"/>
              </a:rPr>
              <a:t>3.-</a:t>
            </a:r>
            <a:endParaRPr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500">
                <a:solidFill>
                  <a:srgbClr val="000000"/>
                </a:solidFill>
                <a:latin typeface="Comic Sans MS"/>
                <a:ea typeface="Comic Sans MS"/>
                <a:cs typeface="Comic Sans MS"/>
                <a:sym typeface="Comic Sans MS"/>
              </a:rPr>
              <a:t>4.-</a:t>
            </a:r>
            <a:endParaRPr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s-MX" sz="2500">
                <a:solidFill>
                  <a:srgbClr val="000000"/>
                </a:solidFill>
                <a:latin typeface="Comic Sans MS"/>
                <a:ea typeface="Comic Sans MS"/>
                <a:cs typeface="Comic Sans MS"/>
                <a:sym typeface="Comic Sans MS"/>
              </a:rPr>
              <a:t>5.-</a:t>
            </a:r>
            <a:endParaRPr sz="2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a:solidFill>
                <a:srgbClr val="000000"/>
              </a:solidFill>
              <a:latin typeface="Comic Sans MS"/>
              <a:ea typeface="Comic Sans MS"/>
              <a:cs typeface="Comic Sans MS"/>
              <a:sym typeface="Comic Sans MS"/>
            </a:endParaRPr>
          </a:p>
        </p:txBody>
      </p:sp>
      <p:pic>
        <p:nvPicPr>
          <p:cNvPr id="145" name="Google Shape;145;g2ce4f3827b3_0_163"/>
          <p:cNvPicPr preferRelativeResize="0"/>
          <p:nvPr/>
        </p:nvPicPr>
        <p:blipFill>
          <a:blip r:embed="rId3">
            <a:alphaModFix/>
          </a:blip>
          <a:stretch>
            <a:fillRect/>
          </a:stretch>
        </p:blipFill>
        <p:spPr>
          <a:xfrm>
            <a:off x="7474175" y="0"/>
            <a:ext cx="1300650" cy="1300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2020-07-22T22:27:23Z</dcterms:created>
  <dc:creator>Luffi</dc:creator>
</cp:coreProperties>
</file>